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14586</c:v>
                </c:pt>
                <c:pt idx="1">
                  <c:v>798</c:v>
                </c:pt>
                <c:pt idx="2">
                  <c:v>327763</c:v>
                </c:pt>
                <c:pt idx="3">
                  <c:v>340154</c:v>
                </c:pt>
                <c:pt idx="4">
                  <c:v>728181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D-42D6-BBB2-7AB1905E4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663536"/>
        <c:axId val="356663864"/>
      </c:barChart>
      <c:catAx>
        <c:axId val="35666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3864"/>
        <c:crosses val="autoZero"/>
        <c:auto val="1"/>
        <c:lblAlgn val="ctr"/>
        <c:lblOffset val="100"/>
        <c:noMultiLvlLbl val="0"/>
      </c:catAx>
      <c:valAx>
        <c:axId val="35666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6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38E7-B228-4335-BB4F-2117C7F96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E9E5F-D93A-4111-9259-73A8E240F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754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9C99F-27F2-4FD8-A657-BEDC0AEDD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A5D5-5737-4A97-A586-960E01EA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85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2019-02-28T05:51:44Z</dcterms:created>
  <dcterms:modified xsi:type="dcterms:W3CDTF">2019-02-28T05:51:50Z</dcterms:modified>
</cp:coreProperties>
</file>