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ToyotaID</c:v>
                </c:pt>
                <c:pt idx="1">
                  <c:v>HONDAISME</c:v>
                </c:pt>
                <c:pt idx="2">
                  <c:v>Daihatsu Indonesia</c:v>
                </c:pt>
                <c:pt idx="3">
                  <c:v>Mitsubishi Motors Indonesia</c:v>
                </c:pt>
                <c:pt idx="4">
                  <c:v>Suzuki Indonesia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5657</c:v>
                </c:pt>
                <c:pt idx="1">
                  <c:v>9035</c:v>
                </c:pt>
                <c:pt idx="2">
                  <c:v>17186</c:v>
                </c:pt>
                <c:pt idx="3">
                  <c:v>609616</c:v>
                </c:pt>
                <c:pt idx="4">
                  <c:v>883503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4F-43AC-B934-5952D4FD4D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351992"/>
        <c:axId val="354344776"/>
      </c:barChart>
      <c:catAx>
        <c:axId val="35435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44776"/>
        <c:crosses val="autoZero"/>
        <c:auto val="1"/>
        <c:lblAlgn val="ctr"/>
        <c:lblOffset val="100"/>
        <c:noMultiLvlLbl val="0"/>
      </c:catAx>
      <c:valAx>
        <c:axId val="35434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5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8FD3C-2048-4A7A-9E89-0B71D131D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4W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AC704E-7233-4BEA-989D-E0C667EDFF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4575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59DB5-CABE-4E1A-815E-7AD677092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1095A-CC71-49CE-82E6-3AF75B903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8902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4W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4W Facebook</dc:title>
  <dc:creator>Frederik Peiniger</dc:creator>
  <cp:lastModifiedBy>Frederik Peiniger</cp:lastModifiedBy>
  <cp:revision>1</cp:revision>
  <dcterms:created xsi:type="dcterms:W3CDTF">2019-02-28T05:47:46Z</dcterms:created>
  <dcterms:modified xsi:type="dcterms:W3CDTF">2019-02-28T05:47:49Z</dcterms:modified>
</cp:coreProperties>
</file>