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137271</c:v>
                </c:pt>
                <c:pt idx="1">
                  <c:v>1457</c:v>
                </c:pt>
                <c:pt idx="2">
                  <c:v>39517</c:v>
                </c:pt>
                <c:pt idx="3">
                  <c:v>1011516</c:v>
                </c:pt>
                <c:pt idx="4">
                  <c:v>1161995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A3-46B0-BB68-6287A730A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627088"/>
        <c:axId val="298946336"/>
      </c:barChart>
      <c:catAx>
        <c:axId val="35262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46336"/>
        <c:crosses val="autoZero"/>
        <c:auto val="1"/>
        <c:lblAlgn val="ctr"/>
        <c:lblOffset val="100"/>
        <c:noMultiLvlLbl val="0"/>
      </c:catAx>
      <c:valAx>
        <c:axId val="29894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2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FAA5-76EC-4462-A24F-073F5EB62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8CE86B-96AC-41C7-B461-EE26140A8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020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102291-C5D2-444E-956B-F5DC0405A7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D9277-1D45-4A09-9658-02588BD8A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1900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2019-02-28T05:46:16Z</dcterms:created>
  <dcterms:modified xsi:type="dcterms:W3CDTF">2019-02-28T05:46:21Z</dcterms:modified>
</cp:coreProperties>
</file>