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ToyotaID</c:v>
                </c:pt>
                <c:pt idx="1">
                  <c:v>HONDAISME</c:v>
                </c:pt>
                <c:pt idx="2">
                  <c:v>Daihatsu Indonesia</c:v>
                </c:pt>
                <c:pt idx="3">
                  <c:v>Mitsubishi Motors Indonesia</c:v>
                </c:pt>
                <c:pt idx="4">
                  <c:v>Suzuki Indonesia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92899</c:v>
                </c:pt>
                <c:pt idx="1">
                  <c:v>2160</c:v>
                </c:pt>
                <c:pt idx="2">
                  <c:v>84376</c:v>
                </c:pt>
                <c:pt idx="3">
                  <c:v>590750</c:v>
                </c:pt>
                <c:pt idx="4">
                  <c:v>2004480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C9-4E6D-B691-5BB9965D6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961656"/>
        <c:axId val="344961984"/>
      </c:barChart>
      <c:catAx>
        <c:axId val="344961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961984"/>
        <c:crosses val="autoZero"/>
        <c:auto val="1"/>
        <c:lblAlgn val="ctr"/>
        <c:lblOffset val="100"/>
        <c:noMultiLvlLbl val="0"/>
      </c:catAx>
      <c:valAx>
        <c:axId val="34496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961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AFB41-1690-4959-BF1B-A261EA91C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4W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1AE5A7-0173-4296-BFE2-5577C06C06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0734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7B840-0B3F-465F-A587-E0C354FBA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16B25-F9FA-403F-8EC3-0BEA3ACEA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6025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4W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4W Facebook</dc:title>
  <dc:creator>Frederik Peiniger</dc:creator>
  <cp:lastModifiedBy>Frederik Peiniger</cp:lastModifiedBy>
  <cp:revision>1</cp:revision>
  <dcterms:created xsi:type="dcterms:W3CDTF">2019-02-28T05:45:38Z</dcterms:created>
  <dcterms:modified xsi:type="dcterms:W3CDTF">2019-02-28T05:45:43Z</dcterms:modified>
</cp:coreProperties>
</file>