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ToyotaID</c:v>
                </c:pt>
                <c:pt idx="1">
                  <c:v>HONDAISME</c:v>
                </c:pt>
                <c:pt idx="2">
                  <c:v>Daihatsu Indonesia</c:v>
                </c:pt>
                <c:pt idx="3">
                  <c:v>Mitsubishi Motors Indonesia</c:v>
                </c:pt>
                <c:pt idx="4">
                  <c:v>Suzuki Indonesia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928563</c:v>
                </c:pt>
                <c:pt idx="1">
                  <c:v>24976</c:v>
                </c:pt>
                <c:pt idx="2">
                  <c:v>1409464</c:v>
                </c:pt>
                <c:pt idx="3">
                  <c:v>5178701</c:v>
                </c:pt>
                <c:pt idx="4">
                  <c:v>7309792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5D-4550-9B49-EC19592A72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258400"/>
        <c:axId val="344259712"/>
      </c:barChart>
      <c:catAx>
        <c:axId val="34425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59712"/>
        <c:crosses val="autoZero"/>
        <c:auto val="1"/>
        <c:lblAlgn val="ctr"/>
        <c:lblOffset val="100"/>
        <c:noMultiLvlLbl val="0"/>
      </c:catAx>
      <c:valAx>
        <c:axId val="34425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5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B745-FB42-4844-9CD0-58F870B3A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CA4863-DA25-4276-A916-F19155F505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1403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410D9-2A6E-4A54-96FE-AB9A68900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AAE94-CFC0-4215-8396-B439F85C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44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4W Facebook</dc:title>
  <dc:creator>Frederik Peiniger</dc:creator>
  <cp:lastModifiedBy>Frederik Peiniger</cp:lastModifiedBy>
  <cp:revision>1</cp:revision>
  <dcterms:created xsi:type="dcterms:W3CDTF">2019-02-28T05:33:40Z</dcterms:created>
  <dcterms:modified xsi:type="dcterms:W3CDTF">2019-02-28T05:33:45Z</dcterms:modified>
</cp:coreProperties>
</file>