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7019-4ED1-9BE3-4FB26853154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7019-4ED1-9BE3-4FB26853154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Sheet1!$D$2</c:f>
            </c:numRef>
          </c:val>
          <c:smooth val="0"/>
          <c:extLst>
            <c:ext xmlns:c16="http://schemas.microsoft.com/office/drawing/2014/chart" uri="{C3380CC4-5D6E-409C-BE32-E72D297353CC}">
              <c16:uniqueId val="{00000002-7019-4ED1-9BE3-4FB26853154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Sheet1!$E$2</c:f>
            </c:numRef>
          </c:val>
          <c:smooth val="0"/>
          <c:extLst>
            <c:ext xmlns:c16="http://schemas.microsoft.com/office/drawing/2014/chart" uri="{C3380CC4-5D6E-409C-BE32-E72D297353CC}">
              <c16:uniqueId val="{00000003-7019-4ED1-9BE3-4FB26853154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Sheet1!$F$2</c:f>
            </c:numRef>
          </c:val>
          <c:smooth val="0"/>
          <c:extLst>
            <c:ext xmlns:c16="http://schemas.microsoft.com/office/drawing/2014/chart" uri="{C3380CC4-5D6E-409C-BE32-E72D297353CC}">
              <c16:uniqueId val="{00000004-7019-4ED1-9BE3-4FB268531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829736"/>
        <c:axId val="294164200"/>
      </c:lineChart>
      <c:catAx>
        <c:axId val="29082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64200"/>
        <c:crosses val="autoZero"/>
        <c:auto val="1"/>
        <c:lblAlgn val="ctr"/>
        <c:lblOffset val="100"/>
        <c:noMultiLvlLbl val="0"/>
      </c:catAx>
      <c:valAx>
        <c:axId val="29416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2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27630-288E-4E09-9E9E-15FAEC21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 | 4W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5F7A87-DF64-469B-A699-7F8FF39500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456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34C36-DB83-4ABF-9AC5-2DF216990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6A6E5-7CE8-472B-B925-28108AC1B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4390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Retweeted Tweets | 4W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Retweeted Tweets | 4W Twitter</dc:title>
  <dc:creator>Frederik Peiniger</dc:creator>
  <cp:lastModifiedBy>Frederik Peiniger</cp:lastModifiedBy>
  <cp:revision>1</cp:revision>
  <dcterms:created xsi:type="dcterms:W3CDTF">2019-02-14T10:02:24Z</dcterms:created>
  <dcterms:modified xsi:type="dcterms:W3CDTF">2019-02-14T10:02:29Z</dcterms:modified>
</cp:coreProperties>
</file>