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@ToyotaID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160331</c:v>
                </c:pt>
                <c:pt idx="1">
                  <c:v>160669</c:v>
                </c:pt>
                <c:pt idx="2">
                  <c:v>160884</c:v>
                </c:pt>
                <c:pt idx="3">
                  <c:v>161164</c:v>
                </c:pt>
                <c:pt idx="4">
                  <c:v>161411</c:v>
                </c:pt>
                <c:pt idx="5">
                  <c:v>161528</c:v>
                </c:pt>
                <c:pt idx="6">
                  <c:v>157163</c:v>
                </c:pt>
                <c:pt idx="7">
                  <c:v>157322</c:v>
                </c:pt>
                <c:pt idx="8">
                  <c:v>157398</c:v>
                </c:pt>
                <c:pt idx="9">
                  <c:v>159001</c:v>
                </c:pt>
                <c:pt idx="10">
                  <c:v>158732</c:v>
                </c:pt>
                <c:pt idx="11">
                  <c:v>158939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D-45AC-9689-11A0DAFB7C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@DaihatsuInd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109382</c:v>
                </c:pt>
                <c:pt idx="1">
                  <c:v>109408</c:v>
                </c:pt>
                <c:pt idx="2">
                  <c:v>109433</c:v>
                </c:pt>
                <c:pt idx="3">
                  <c:v>109611</c:v>
                </c:pt>
                <c:pt idx="4">
                  <c:v>109840</c:v>
                </c:pt>
                <c:pt idx="5">
                  <c:v>110007</c:v>
                </c:pt>
                <c:pt idx="6">
                  <c:v>100107</c:v>
                </c:pt>
                <c:pt idx="7">
                  <c:v>100194</c:v>
                </c:pt>
                <c:pt idx="8">
                  <c:v>100170</c:v>
                </c:pt>
                <c:pt idx="9">
                  <c:v>103114</c:v>
                </c:pt>
                <c:pt idx="10">
                  <c:v>100227</c:v>
                </c:pt>
                <c:pt idx="11">
                  <c:v>100199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7D-45AC-9689-11A0DAFB7C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@SuzukiIndonesia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45271</c:v>
                </c:pt>
                <c:pt idx="1">
                  <c:v>45204</c:v>
                </c:pt>
                <c:pt idx="2">
                  <c:v>45007</c:v>
                </c:pt>
                <c:pt idx="3">
                  <c:v>45156</c:v>
                </c:pt>
                <c:pt idx="4">
                  <c:v>45287</c:v>
                </c:pt>
                <c:pt idx="5">
                  <c:v>45204</c:v>
                </c:pt>
                <c:pt idx="6">
                  <c:v>43478</c:v>
                </c:pt>
                <c:pt idx="7">
                  <c:v>43562</c:v>
                </c:pt>
                <c:pt idx="8">
                  <c:v>43293</c:v>
                </c:pt>
                <c:pt idx="9">
                  <c:v>43791</c:v>
                </c:pt>
                <c:pt idx="10">
                  <c:v>43343</c:v>
                </c:pt>
                <c:pt idx="11">
                  <c:v>43337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7D-45AC-9689-11A0DAFB7C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@hondaisme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53518</c:v>
                </c:pt>
                <c:pt idx="1">
                  <c:v>53778</c:v>
                </c:pt>
                <c:pt idx="2">
                  <c:v>54078</c:v>
                </c:pt>
                <c:pt idx="3">
                  <c:v>54548</c:v>
                </c:pt>
                <c:pt idx="4">
                  <c:v>54805</c:v>
                </c:pt>
                <c:pt idx="5">
                  <c:v>54976</c:v>
                </c:pt>
                <c:pt idx="6">
                  <c:v>53795</c:v>
                </c:pt>
                <c:pt idx="7">
                  <c:v>53969</c:v>
                </c:pt>
                <c:pt idx="8">
                  <c:v>54062</c:v>
                </c:pt>
                <c:pt idx="9">
                  <c:v>54568</c:v>
                </c:pt>
                <c:pt idx="10">
                  <c:v>54288</c:v>
                </c:pt>
                <c:pt idx="11">
                  <c:v>54404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7D-45AC-9689-11A0DAFB7C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@Mitsubishi_ID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111774</c:v>
                </c:pt>
                <c:pt idx="1">
                  <c:v>112198</c:v>
                </c:pt>
                <c:pt idx="2">
                  <c:v>112174</c:v>
                </c:pt>
                <c:pt idx="3">
                  <c:v>112241</c:v>
                </c:pt>
                <c:pt idx="4">
                  <c:v>112239</c:v>
                </c:pt>
                <c:pt idx="5">
                  <c:v>112226</c:v>
                </c:pt>
                <c:pt idx="6">
                  <c:v>110690</c:v>
                </c:pt>
                <c:pt idx="7">
                  <c:v>110616</c:v>
                </c:pt>
                <c:pt idx="8">
                  <c:v>110532</c:v>
                </c:pt>
                <c:pt idx="9">
                  <c:v>110880</c:v>
                </c:pt>
                <c:pt idx="10">
                  <c:v>110405</c:v>
                </c:pt>
                <c:pt idx="11">
                  <c:v>110288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7D-45AC-9689-11A0DAFB7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715888"/>
        <c:axId val="296716216"/>
      </c:lineChart>
      <c:dateAx>
        <c:axId val="29671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16216"/>
        <c:crosses val="autoZero"/>
        <c:auto val="1"/>
        <c:lblOffset val="100"/>
        <c:baseTimeUnit val="months"/>
      </c:dateAx>
      <c:valAx>
        <c:axId val="29671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1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AFAF-3BB4-4280-9A75-710EFB19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7460C-5488-4335-99BF-4E528924D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0292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1F83F-A48F-408F-89FD-F79B681BB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169DB-5205-49FA-9756-970D268B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51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4W Twitter</dc:title>
  <dc:creator>Frederik Peiniger</dc:creator>
  <cp:lastModifiedBy>Frederik Peiniger</cp:lastModifiedBy>
  <cp:revision>1</cp:revision>
  <dcterms:created xsi:type="dcterms:W3CDTF">2019-02-14T09:43:15Z</dcterms:created>
  <dcterms:modified xsi:type="dcterms:W3CDTF">2019-02-14T09:43:20Z</dcterms:modified>
</cp:coreProperties>
</file>