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</c:v>
                </c:pt>
                <c:pt idx="1">
                  <c:v>96</c:v>
                </c:pt>
                <c:pt idx="2">
                  <c:v>101</c:v>
                </c:pt>
                <c:pt idx="3">
                  <c:v>39</c:v>
                </c:pt>
                <c:pt idx="4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2-4E74-BDF4-B13D2A8B9F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297</c:v>
                </c:pt>
                <c:pt idx="1">
                  <c:v>485</c:v>
                </c:pt>
                <c:pt idx="2">
                  <c:v>455</c:v>
                </c:pt>
                <c:pt idx="3">
                  <c:v>339</c:v>
                </c:pt>
                <c:pt idx="4">
                  <c:v>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D2-4E74-BDF4-B13D2A8B9F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</c:v>
                </c:pt>
                <c:pt idx="1">
                  <c:v>27</c:v>
                </c:pt>
                <c:pt idx="2">
                  <c:v>49</c:v>
                </c:pt>
                <c:pt idx="3">
                  <c:v>55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D2-4E74-BDF4-B13D2A8B9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90648"/>
        <c:axId val="294694256"/>
      </c:barChart>
      <c:catAx>
        <c:axId val="29469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94256"/>
        <c:crosses val="autoZero"/>
        <c:auto val="1"/>
        <c:lblAlgn val="ctr"/>
        <c:lblOffset val="100"/>
        <c:noMultiLvlLbl val="0"/>
      </c:catAx>
      <c:valAx>
        <c:axId val="29469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9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E9787-E491-4C79-B141-FA47D37A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DAFF5-B3DA-4013-952E-6FB7F227DB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5957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58564-F1DD-4500-825D-E2920F885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D8FBA-F268-444E-8E04-78983A9AF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45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4W Instagram</dc:title>
  <dc:creator>Frederik Peiniger</dc:creator>
  <cp:lastModifiedBy>Frederik Peiniger</cp:lastModifiedBy>
  <cp:revision>1</cp:revision>
  <dcterms:created xsi:type="dcterms:W3CDTF">2019-02-14T09:26:16Z</dcterms:created>
  <dcterms:modified xsi:type="dcterms:W3CDTF">2019-02-14T09:26:21Z</dcterms:modified>
</cp:coreProperties>
</file>