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daihatsuind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3821-4C4E-8838-4C3A42C92A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toyotaid toyotaid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3821-4C4E-8838-4C3A42C92A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mitsubishimotorsid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3821-4C4E-8838-4C3A42C92A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suzuki_id suzuki_id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3821-4C4E-8838-4C3A42C92A4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3821-4C4E-8838-4C3A42C92A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773736"/>
        <c:axId val="345240584"/>
      </c:barChart>
      <c:catAx>
        <c:axId val="17677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240584"/>
        <c:crosses val="autoZero"/>
        <c:auto val="1"/>
        <c:lblAlgn val="ctr"/>
        <c:lblOffset val="100"/>
        <c:noMultiLvlLbl val="0"/>
      </c:catAx>
      <c:valAx>
        <c:axId val="34524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7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87425-E220-4DC8-A990-CFA0FBCEF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4W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491418-0D23-48A9-9B63-8388EFEE10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6087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9F103-2C00-4C1F-AB6C-D876EE2DD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76FF1-BAF0-415A-B41B-AB5A1702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233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 | 4W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4W Instagram</dc:title>
  <dc:creator>Frederik Peiniger</dc:creator>
  <cp:lastModifiedBy>Frederik Peiniger</cp:lastModifiedBy>
  <cp:revision>1</cp:revision>
  <dcterms:created xsi:type="dcterms:W3CDTF">2019-02-14T09:11:16Z</dcterms:created>
  <dcterms:modified xsi:type="dcterms:W3CDTF">2019-02-14T09:11:21Z</dcterms:modified>
</cp:coreProperties>
</file>