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daihatsuind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79208</c:v>
                </c:pt>
                <c:pt idx="1">
                  <c:v>81668</c:v>
                </c:pt>
                <c:pt idx="2">
                  <c:v>83881</c:v>
                </c:pt>
                <c:pt idx="3">
                  <c:v>88238</c:v>
                </c:pt>
                <c:pt idx="4">
                  <c:v>91125</c:v>
                </c:pt>
                <c:pt idx="5">
                  <c:v>92781</c:v>
                </c:pt>
                <c:pt idx="6">
                  <c:v>94658</c:v>
                </c:pt>
                <c:pt idx="7">
                  <c:v>98898</c:v>
                </c:pt>
                <c:pt idx="8">
                  <c:v>102332</c:v>
                </c:pt>
                <c:pt idx="9">
                  <c:v>105118</c:v>
                </c:pt>
                <c:pt idx="10">
                  <c:v>113688</c:v>
                </c:pt>
                <c:pt idx="11">
                  <c:v>116930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D5-4D9F-A92D-41C16D653E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toyotaid toyotaid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157905</c:v>
                </c:pt>
                <c:pt idx="1">
                  <c:v>172882</c:v>
                </c:pt>
                <c:pt idx="2">
                  <c:v>179387</c:v>
                </c:pt>
                <c:pt idx="3">
                  <c:v>187072</c:v>
                </c:pt>
                <c:pt idx="4">
                  <c:v>194456</c:v>
                </c:pt>
                <c:pt idx="5">
                  <c:v>199833</c:v>
                </c:pt>
                <c:pt idx="6">
                  <c:v>206780</c:v>
                </c:pt>
                <c:pt idx="7">
                  <c:v>219144</c:v>
                </c:pt>
                <c:pt idx="8">
                  <c:v>228086</c:v>
                </c:pt>
                <c:pt idx="9">
                  <c:v>236642</c:v>
                </c:pt>
                <c:pt idx="10">
                  <c:v>248310</c:v>
                </c:pt>
                <c:pt idx="11">
                  <c:v>261562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DD5-4D9F-A92D-41C16D653E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mitsubishimotorsid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137375</c:v>
                </c:pt>
                <c:pt idx="1">
                  <c:v>146478</c:v>
                </c:pt>
                <c:pt idx="2">
                  <c:v>152786</c:v>
                </c:pt>
                <c:pt idx="3">
                  <c:v>162765</c:v>
                </c:pt>
                <c:pt idx="4">
                  <c:v>168487</c:v>
                </c:pt>
                <c:pt idx="5">
                  <c:v>175109</c:v>
                </c:pt>
                <c:pt idx="6">
                  <c:v>182167</c:v>
                </c:pt>
                <c:pt idx="7">
                  <c:v>191321</c:v>
                </c:pt>
                <c:pt idx="8">
                  <c:v>198597</c:v>
                </c:pt>
                <c:pt idx="9">
                  <c:v>205792</c:v>
                </c:pt>
                <c:pt idx="10">
                  <c:v>214787</c:v>
                </c:pt>
                <c:pt idx="11">
                  <c:v>223447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DD5-4D9F-A92D-41C16D653EF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suzuki_id suzuki_id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45156</c:v>
                </c:pt>
                <c:pt idx="1">
                  <c:v>48033</c:v>
                </c:pt>
                <c:pt idx="2">
                  <c:v>50281</c:v>
                </c:pt>
                <c:pt idx="3">
                  <c:v>53158</c:v>
                </c:pt>
                <c:pt idx="4">
                  <c:v>55767</c:v>
                </c:pt>
                <c:pt idx="5">
                  <c:v>58730</c:v>
                </c:pt>
                <c:pt idx="6">
                  <c:v>63209</c:v>
                </c:pt>
                <c:pt idx="7">
                  <c:v>68537</c:v>
                </c:pt>
                <c:pt idx="8">
                  <c:v>73122</c:v>
                </c:pt>
                <c:pt idx="9">
                  <c:v>77567</c:v>
                </c:pt>
                <c:pt idx="10">
                  <c:v>83292</c:v>
                </c:pt>
                <c:pt idx="11">
                  <c:v>88716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DD5-4D9F-A92D-41C16D653EF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hondaisme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97041</c:v>
                </c:pt>
                <c:pt idx="1">
                  <c:v>101137</c:v>
                </c:pt>
                <c:pt idx="2">
                  <c:v>104828</c:v>
                </c:pt>
                <c:pt idx="3">
                  <c:v>110607</c:v>
                </c:pt>
                <c:pt idx="4">
                  <c:v>113973</c:v>
                </c:pt>
                <c:pt idx="5">
                  <c:v>117576</c:v>
                </c:pt>
                <c:pt idx="6">
                  <c:v>122321</c:v>
                </c:pt>
                <c:pt idx="7">
                  <c:v>130712</c:v>
                </c:pt>
                <c:pt idx="8">
                  <c:v>136796</c:v>
                </c:pt>
                <c:pt idx="9">
                  <c:v>142558</c:v>
                </c:pt>
                <c:pt idx="10">
                  <c:v>148725</c:v>
                </c:pt>
                <c:pt idx="11">
                  <c:v>154639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DD5-4D9F-A92D-41C16D653E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627176"/>
        <c:axId val="296930856"/>
      </c:lineChart>
      <c:dateAx>
        <c:axId val="301627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30856"/>
        <c:crosses val="autoZero"/>
        <c:auto val="1"/>
        <c:lblOffset val="100"/>
        <c:baseTimeUnit val="months"/>
      </c:dateAx>
      <c:valAx>
        <c:axId val="296930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27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EBA18-167F-4763-B1C6-DCDBB3031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4W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19DB23-BB4E-4869-809D-618985756A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903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63ABB-2455-47A7-BF27-1BA91DAB7E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0AC02-E57A-4474-AC77-B81A7A847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3901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4W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4W Instagram</dc:title>
  <dc:creator>Frederik Peiniger</dc:creator>
  <cp:lastModifiedBy>Frederik Peiniger</cp:lastModifiedBy>
  <cp:revision>1</cp:revision>
  <dcterms:created xsi:type="dcterms:W3CDTF">2019-02-14T09:02:24Z</dcterms:created>
  <dcterms:modified xsi:type="dcterms:W3CDTF">2019-02-14T09:02:29Z</dcterms:modified>
</cp:coreProperties>
</file>