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  <c:pt idx="5">
                  <c:v>YouTube Video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293</c:v>
                </c:pt>
                <c:pt idx="1">
                  <c:v>31</c:v>
                </c:pt>
                <c:pt idx="2">
                  <c:v>2617</c:v>
                </c:pt>
                <c:pt idx="3">
                  <c:v>44</c:v>
                </c:pt>
                <c:pt idx="4">
                  <c:v>467</c:v>
                </c:pt>
                <c:pt idx="5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C9-4E6D-9403-665968C3F9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4958A-2BDD-445F-88CD-81BE7AEAA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| 4W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0187E3-8127-41D2-B76E-A8E84F0163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48042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A2809F-128A-4AC8-A235-3872C10DDC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0AC1F-3A5B-41C4-97AA-1B21AA416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2930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| 4W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| 4W Facebook</dc:title>
  <dc:creator>Frederik Peiniger</dc:creator>
  <cp:lastModifiedBy>Frederik Peiniger</cp:lastModifiedBy>
  <cp:revision>1</cp:revision>
  <dcterms:created xsi:type="dcterms:W3CDTF">2019-02-14T08:21:37Z</dcterms:created>
  <dcterms:modified xsi:type="dcterms:W3CDTF">2019-02-14T08:21:41Z</dcterms:modified>
</cp:coreProperties>
</file>