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3.9103128133469001E-2</c:v>
                </c:pt>
                <c:pt idx="1">
                  <c:v>1.5880485355488898E-2</c:v>
                </c:pt>
                <c:pt idx="2">
                  <c:v>7.2585875746862094E-2</c:v>
                </c:pt>
                <c:pt idx="3">
                  <c:v>8.2718866185488692E-3</c:v>
                </c:pt>
                <c:pt idx="4">
                  <c:v>4.7106249522575097E-2</c:v>
                </c:pt>
                <c:pt idx="5">
                  <c:v>2.2029054773562199E-3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F-4CC7-8319-3002256048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HONDAISME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7.4098714262319496E-2</c:v>
                </c:pt>
                <c:pt idx="1">
                  <c:v>0</c:v>
                </c:pt>
                <c:pt idx="2">
                  <c:v>0.123015386901849</c:v>
                </c:pt>
                <c:pt idx="3">
                  <c:v>1.8277287101433601E-2</c:v>
                </c:pt>
                <c:pt idx="4">
                  <c:v>0.232291248488978</c:v>
                </c:pt>
                <c:pt idx="5">
                  <c:v>2.9893447501918701E-2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F-4CC7-8319-3002256048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Daihatsu Indonesia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0.34351675467791898</c:v>
                </c:pt>
                <c:pt idx="1">
                  <c:v>7.7036827145299004E-3</c:v>
                </c:pt>
                <c:pt idx="2">
                  <c:v>0.17765117424766499</c:v>
                </c:pt>
                <c:pt idx="3">
                  <c:v>2.8028771533980001E-3</c:v>
                </c:pt>
                <c:pt idx="4">
                  <c:v>0.10631735925430499</c:v>
                </c:pt>
                <c:pt idx="5">
                  <c:v>0.92829055048252795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BF-4CC7-8319-3002256048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Mitsubishi Motors Indonesia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6.6885235760791003E-3</c:v>
                </c:pt>
                <c:pt idx="1">
                  <c:v>6.5667099393427006E-2</c:v>
                </c:pt>
                <c:pt idx="2">
                  <c:v>0.49906726685932701</c:v>
                </c:pt>
                <c:pt idx="3">
                  <c:v>3.0411671957162999E-2</c:v>
                </c:pt>
                <c:pt idx="4">
                  <c:v>2.1908673981491E-2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BF-4CC7-8319-3002256048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Indonesia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0.54689971116632297</c:v>
                </c:pt>
                <c:pt idx="1">
                  <c:v>5.1134894993314001E-2</c:v>
                </c:pt>
                <c:pt idx="2">
                  <c:v>0.419168873810144</c:v>
                </c:pt>
                <c:pt idx="3">
                  <c:v>3.7797723255640499E-3</c:v>
                </c:pt>
                <c:pt idx="4">
                  <c:v>6.4106012703496806E-2</c:v>
                </c:pt>
                <c:pt idx="5">
                  <c:v>0.420910301334665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BF-4CC7-8319-300225604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342208"/>
        <c:axId val="181327840"/>
      </c:barChart>
      <c:catAx>
        <c:axId val="29534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27840"/>
        <c:crosses val="autoZero"/>
        <c:auto val="1"/>
        <c:lblAlgn val="ctr"/>
        <c:lblOffset val="100"/>
        <c:noMultiLvlLbl val="0"/>
      </c:catAx>
      <c:valAx>
        <c:axId val="18132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4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5F083-24C3-418E-A038-39CE53015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BEBB9B-3417-4CEC-964E-ADCB0B6E9C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0028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BD59D-0543-4CFD-9D8A-1DB6BB67D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25923-C385-4F04-98F6-B619B310D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078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4W Facebook</dc:title>
  <dc:creator>Frederik Peiniger</dc:creator>
  <cp:lastModifiedBy>Frederik Peiniger</cp:lastModifiedBy>
  <cp:revision>1</cp:revision>
  <dcterms:created xsi:type="dcterms:W3CDTF">2019-02-14T07:24:19Z</dcterms:created>
  <dcterms:modified xsi:type="dcterms:W3CDTF">2019-02-14T07:24:27Z</dcterms:modified>
</cp:coreProperties>
</file>