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219</c:v>
                </c:pt>
                <c:pt idx="1">
                  <c:v>133</c:v>
                </c:pt>
                <c:pt idx="2">
                  <c:v>286</c:v>
                </c:pt>
                <c:pt idx="3">
                  <c:v>261</c:v>
                </c:pt>
                <c:pt idx="4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57-4B43-9C5D-778EC638BB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4057-4B43-9C5D-778EC638BB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4057-4B43-9C5D-778EC638BB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866872"/>
        <c:axId val="353861952"/>
      </c:barChart>
      <c:catAx>
        <c:axId val="35386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61952"/>
        <c:crosses val="autoZero"/>
        <c:auto val="1"/>
        <c:lblAlgn val="ctr"/>
        <c:lblOffset val="100"/>
        <c:noMultiLvlLbl val="0"/>
      </c:catAx>
      <c:valAx>
        <c:axId val="35386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6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0A4F-3410-4033-B6A9-5A2F6FCD4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4W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4D051E-673A-4BAB-8693-4D14457F6C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8398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8DBFD-0F67-4D04-9183-2809F75F5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8727F-BAC7-42B7-A134-B537C00E6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487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4W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4W Twitter</dc:title>
  <dc:creator>Frederik Peiniger</dc:creator>
  <cp:lastModifiedBy>Frederik Peiniger</cp:lastModifiedBy>
  <cp:revision>1</cp:revision>
  <dcterms:created xsi:type="dcterms:W3CDTF">2019-02-05T08:53:19Z</dcterms:created>
  <dcterms:modified xsi:type="dcterms:W3CDTF">2019-02-05T08:53:23Z</dcterms:modified>
</cp:coreProperties>
</file>