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247</c:v>
                </c:pt>
                <c:pt idx="2">
                  <c:v>143</c:v>
                </c:pt>
                <c:pt idx="3">
                  <c:v>187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D-46B5-9348-C3073D0B4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328</c:v>
                </c:pt>
                <c:pt idx="1">
                  <c:v>386</c:v>
                </c:pt>
                <c:pt idx="2">
                  <c:v>471</c:v>
                </c:pt>
                <c:pt idx="3">
                  <c:v>513</c:v>
                </c:pt>
                <c:pt idx="4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DD-46B5-9348-C3073D0B4D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40</c:v>
                </c:pt>
                <c:pt idx="1">
                  <c:v>134</c:v>
                </c:pt>
                <c:pt idx="2">
                  <c:v>119</c:v>
                </c:pt>
                <c:pt idx="3">
                  <c:v>43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DD-46B5-9348-C3073D0B4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024912"/>
        <c:axId val="293025896"/>
      </c:barChart>
      <c:catAx>
        <c:axId val="29302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25896"/>
        <c:crosses val="autoZero"/>
        <c:auto val="1"/>
        <c:lblAlgn val="ctr"/>
        <c:lblOffset val="100"/>
        <c:noMultiLvlLbl val="0"/>
      </c:catAx>
      <c:valAx>
        <c:axId val="29302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2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B1DC-492F-4A29-92B6-D6F6BDEDD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4W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0EE9A1-7758-4A07-B47A-2616174141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449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CE688-9B07-4344-B604-AB3409FD0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CFD76-666F-4716-893C-1402D189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64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4W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4W Twitter</dc:title>
  <dc:creator>Frederik Peiniger</dc:creator>
  <cp:lastModifiedBy>Frederik Peiniger</cp:lastModifiedBy>
  <cp:revision>1</cp:revision>
  <dcterms:created xsi:type="dcterms:W3CDTF">2019-02-05T08:52:36Z</dcterms:created>
  <dcterms:modified xsi:type="dcterms:W3CDTF">2019-02-05T08:52:40Z</dcterms:modified>
</cp:coreProperties>
</file>