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286</c:v>
                </c:pt>
                <c:pt idx="2">
                  <c:v>228</c:v>
                </c:pt>
                <c:pt idx="3">
                  <c:v>138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51-4F1C-B026-CEAF981A4F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246</c:v>
                </c:pt>
                <c:pt idx="1">
                  <c:v>474</c:v>
                </c:pt>
                <c:pt idx="2">
                  <c:v>636</c:v>
                </c:pt>
                <c:pt idx="3">
                  <c:v>451</c:v>
                </c:pt>
                <c:pt idx="4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51-4F1C-B026-CEAF981A4F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</c:v>
                </c:pt>
                <c:pt idx="1">
                  <c:v>166</c:v>
                </c:pt>
                <c:pt idx="2">
                  <c:v>153</c:v>
                </c:pt>
                <c:pt idx="3">
                  <c:v>13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51-4F1C-B026-CEAF981A4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523816"/>
        <c:axId val="185936496"/>
      </c:barChart>
      <c:catAx>
        <c:axId val="29052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936496"/>
        <c:crosses val="autoZero"/>
        <c:auto val="1"/>
        <c:lblAlgn val="ctr"/>
        <c:lblOffset val="100"/>
        <c:noMultiLvlLbl val="0"/>
      </c:catAx>
      <c:valAx>
        <c:axId val="18593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2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A9FEA-4993-4AD9-A71A-EA9961E6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60D8D8-1CB9-4C39-BCEA-C18E5547EB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3621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8E28C-FC4F-4E64-9D4C-39E3B2598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388FA-97AB-4C6A-A9FC-3452373C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036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4W Twitter</dc:title>
  <dc:creator>Frederik Peiniger</dc:creator>
  <cp:lastModifiedBy>Frederik Peiniger</cp:lastModifiedBy>
  <cp:revision>1</cp:revision>
  <dcterms:created xsi:type="dcterms:W3CDTF">2019-02-05T08:51:44Z</dcterms:created>
  <dcterms:modified xsi:type="dcterms:W3CDTF">2019-02-05T08:51:48Z</dcterms:modified>
</cp:coreProperties>
</file>