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110</c:v>
                </c:pt>
                <c:pt idx="1">
                  <c:v>699</c:v>
                </c:pt>
                <c:pt idx="2">
                  <c:v>184</c:v>
                </c:pt>
                <c:pt idx="3">
                  <c:v>167</c:v>
                </c:pt>
                <c:pt idx="4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E3-4504-AF15-9DC4D321FD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429</c:v>
                </c:pt>
                <c:pt idx="1">
                  <c:v>881</c:v>
                </c:pt>
                <c:pt idx="2">
                  <c:v>583</c:v>
                </c:pt>
                <c:pt idx="3">
                  <c:v>468</c:v>
                </c:pt>
                <c:pt idx="4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E3-4504-AF15-9DC4D321FD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@ToyotaID</c:v>
                </c:pt>
                <c:pt idx="1">
                  <c:v>@DaihatsuInd</c:v>
                </c:pt>
                <c:pt idx="2">
                  <c:v>@SuzukiIndonesia</c:v>
                </c:pt>
                <c:pt idx="3">
                  <c:v>@hondaisme</c:v>
                </c:pt>
                <c:pt idx="4">
                  <c:v>@Mitsubishi_ID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95</c:v>
                </c:pt>
                <c:pt idx="1">
                  <c:v>453</c:v>
                </c:pt>
                <c:pt idx="2">
                  <c:v>117</c:v>
                </c:pt>
                <c:pt idx="3">
                  <c:v>15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E3-4504-AF15-9DC4D321F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122384"/>
        <c:axId val="350125008"/>
      </c:barChart>
      <c:catAx>
        <c:axId val="35012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25008"/>
        <c:crosses val="autoZero"/>
        <c:auto val="1"/>
        <c:lblAlgn val="ctr"/>
        <c:lblOffset val="100"/>
        <c:noMultiLvlLbl val="0"/>
      </c:catAx>
      <c:valAx>
        <c:axId val="35012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2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4D7BD-B6F2-4D5D-8173-3784A35B2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4W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AF04DF-83B9-47E9-9953-A0CEA12FEE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2283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ABD38-0128-4FEF-9C86-452B36D59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DA921-A8FF-471E-8E31-CC31D382F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264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4W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4W Twitter</dc:title>
  <dc:creator>Frederik Peiniger</dc:creator>
  <cp:lastModifiedBy>Frederik Peiniger</cp:lastModifiedBy>
  <cp:revision>1</cp:revision>
  <dcterms:created xsi:type="dcterms:W3CDTF">2019-02-05T08:50:54Z</dcterms:created>
  <dcterms:modified xsi:type="dcterms:W3CDTF">2019-02-05T08:50:58Z</dcterms:modified>
</cp:coreProperties>
</file>