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284</c:v>
                </c:pt>
                <c:pt idx="1">
                  <c:v>923</c:v>
                </c:pt>
                <c:pt idx="2">
                  <c:v>202</c:v>
                </c:pt>
                <c:pt idx="3">
                  <c:v>226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3-42A1-86CA-469B30DFD5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872</c:v>
                </c:pt>
                <c:pt idx="1">
                  <c:v>1036</c:v>
                </c:pt>
                <c:pt idx="2">
                  <c:v>612</c:v>
                </c:pt>
                <c:pt idx="3">
                  <c:v>648</c:v>
                </c:pt>
                <c:pt idx="4">
                  <c:v>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3-42A1-86CA-469B30DFD5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358</c:v>
                </c:pt>
                <c:pt idx="1">
                  <c:v>567</c:v>
                </c:pt>
                <c:pt idx="2">
                  <c:v>93</c:v>
                </c:pt>
                <c:pt idx="3">
                  <c:v>30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23-42A1-86CA-469B30DFD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340144"/>
        <c:axId val="287342112"/>
      </c:barChart>
      <c:catAx>
        <c:axId val="28734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42112"/>
        <c:crosses val="autoZero"/>
        <c:auto val="1"/>
        <c:lblAlgn val="ctr"/>
        <c:lblOffset val="100"/>
        <c:noMultiLvlLbl val="0"/>
      </c:catAx>
      <c:valAx>
        <c:axId val="28734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4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432EC-50B6-4DD5-89B6-4D1C6F5C3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4W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BC4DDB-EA8F-4599-A119-106CE45EB3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0818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06976-56EA-4134-B3E2-3E40F1294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02C83-E99F-4FC8-964A-8AD390863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4298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4W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4W Twitter</dc:title>
  <dc:creator>Frederik Peiniger</dc:creator>
  <cp:lastModifiedBy>Frederik Peiniger</cp:lastModifiedBy>
  <cp:revision>1</cp:revision>
  <dcterms:created xsi:type="dcterms:W3CDTF">2019-02-05T08:50:05Z</dcterms:created>
  <dcterms:modified xsi:type="dcterms:W3CDTF">2019-02-05T08:50:10Z</dcterms:modified>
</cp:coreProperties>
</file>