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41276</c:v>
                </c:pt>
                <c:pt idx="1">
                  <c:v>68090</c:v>
                </c:pt>
                <c:pt idx="2">
                  <c:v>82731</c:v>
                </c:pt>
                <c:pt idx="3">
                  <c:v>31686</c:v>
                </c:pt>
                <c:pt idx="4">
                  <c:v>106795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A-442D-BFFE-AE35551C1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31840"/>
        <c:axId val="283732496"/>
      </c:barChart>
      <c:catAx>
        <c:axId val="28373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2496"/>
        <c:crosses val="autoZero"/>
        <c:auto val="1"/>
        <c:lblAlgn val="ctr"/>
        <c:lblOffset val="100"/>
        <c:noMultiLvlLbl val="0"/>
      </c:catAx>
      <c:valAx>
        <c:axId val="28373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D25C8-D359-42EB-8FD2-84C89B044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86C78-27DF-4F7F-8606-F39DEBDCFB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6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35769-B360-4A7D-BE6D-993573E98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C4978-47DD-4ADD-93AB-57A0968F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28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2019-02-05T08:07:27Z</dcterms:created>
  <dcterms:modified xsi:type="dcterms:W3CDTF">2019-02-05T08:07:31Z</dcterms:modified>
</cp:coreProperties>
</file>