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6E71-4E79-BE56-5BD91EAAB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213464"/>
        <c:axId val="354212808"/>
      </c:barChart>
      <c:catAx>
        <c:axId val="35421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12808"/>
        <c:crosses val="autoZero"/>
        <c:auto val="1"/>
        <c:lblAlgn val="ctr"/>
        <c:lblOffset val="100"/>
        <c:noMultiLvlLbl val="0"/>
      </c:catAx>
      <c:valAx>
        <c:axId val="35421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1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FB375-D2B0-4E62-A46B-C0A6830A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57F0B4-DF97-4091-88D8-02B218003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674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91B3A-E5DB-42E9-9A78-7DCA243CF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9CBBA-29F1-4373-908A-48B5154A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56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4W Instagram</dc:title>
  <dc:creator>Frederik Peiniger</dc:creator>
  <cp:lastModifiedBy>Frederik Peiniger</cp:lastModifiedBy>
  <cp:revision>1</cp:revision>
  <dcterms:created xsi:type="dcterms:W3CDTF">2019-02-05T08:07:00Z</dcterms:created>
  <dcterms:modified xsi:type="dcterms:W3CDTF">2019-02-05T08:07:03Z</dcterms:modified>
</cp:coreProperties>
</file>