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daihatsuind</c:v>
                </c:pt>
                <c:pt idx="1">
                  <c:v>toyotaid toyotaid</c:v>
                </c:pt>
                <c:pt idx="2">
                  <c:v>mitsubishimotorsid</c:v>
                </c:pt>
                <c:pt idx="3">
                  <c:v>suzuki_id suzuki_id</c:v>
                </c:pt>
                <c:pt idx="4">
                  <c:v>hondaisme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29854</c:v>
                </c:pt>
                <c:pt idx="1">
                  <c:v>90319</c:v>
                </c:pt>
                <c:pt idx="2">
                  <c:v>56810</c:v>
                </c:pt>
                <c:pt idx="3">
                  <c:v>20138</c:v>
                </c:pt>
                <c:pt idx="4">
                  <c:v>74428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AD-49F2-89D5-CA80B5775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250240"/>
        <c:axId val="290248272"/>
      </c:barChart>
      <c:catAx>
        <c:axId val="290250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8272"/>
        <c:crosses val="autoZero"/>
        <c:auto val="1"/>
        <c:lblAlgn val="ctr"/>
        <c:lblOffset val="100"/>
        <c:noMultiLvlLbl val="0"/>
      </c:catAx>
      <c:valAx>
        <c:axId val="29024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5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15191-BEAA-4991-BF33-4FB28672A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4W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480C8D-EA39-462F-A469-FD3B5ABB84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5178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60621-328D-4C12-8A15-7C6281DB41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85B2AC-6DC6-480F-94C9-290EE008D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232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4W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4W Instagram</dc:title>
  <dc:creator>Frederik Peiniger</dc:creator>
  <cp:lastModifiedBy>Frederik Peiniger</cp:lastModifiedBy>
  <cp:revision>1</cp:revision>
  <dcterms:created xsi:type="dcterms:W3CDTF">2019-02-05T08:06:29Z</dcterms:created>
  <dcterms:modified xsi:type="dcterms:W3CDTF">2019-02-05T08:06:32Z</dcterms:modified>
</cp:coreProperties>
</file>