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166-4C05-8C17-2601A9F12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31184"/>
        <c:axId val="283731840"/>
      </c:barChart>
      <c:catAx>
        <c:axId val="28373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1840"/>
        <c:crosses val="autoZero"/>
        <c:auto val="1"/>
        <c:lblAlgn val="ctr"/>
        <c:lblOffset val="100"/>
        <c:noMultiLvlLbl val="0"/>
      </c:catAx>
      <c:valAx>
        <c:axId val="28373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7C1BA-7219-47DD-BCF8-E839DB198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11DC8-71EF-48E6-832C-DAEA24A3CE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328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A4CD7-B8C3-4890-A934-B701ED339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1EA1E-547C-49BB-AF05-3D06FFA62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9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4W Instagram</dc:title>
  <dc:creator>Frederik Peiniger</dc:creator>
  <cp:lastModifiedBy>Frederik Peiniger</cp:lastModifiedBy>
  <cp:revision>1</cp:revision>
  <dcterms:created xsi:type="dcterms:W3CDTF">2019-02-05T08:05:54Z</dcterms:created>
  <dcterms:modified xsi:type="dcterms:W3CDTF">2019-02-05T08:05:58Z</dcterms:modified>
</cp:coreProperties>
</file>