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D060-4BC6-AF89-C122E9017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250240"/>
        <c:axId val="290244992"/>
      </c:barChart>
      <c:catAx>
        <c:axId val="29025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4992"/>
        <c:crosses val="autoZero"/>
        <c:auto val="1"/>
        <c:lblAlgn val="ctr"/>
        <c:lblOffset val="100"/>
        <c:noMultiLvlLbl val="0"/>
      </c:catAx>
      <c:valAx>
        <c:axId val="29024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5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059BA-B72E-4465-9C6A-C77F3267F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8F4C97-D8DE-4608-8EE8-F79D61722E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1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6837F-469D-4D61-9B6A-0EF057699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40EA2-3D11-4FE9-94C2-82E35D6AD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004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4W Instagram</dc:title>
  <dc:creator>Frederik Peiniger</dc:creator>
  <cp:lastModifiedBy>Frederik Peiniger</cp:lastModifiedBy>
  <cp:revision>1</cp:revision>
  <dcterms:created xsi:type="dcterms:W3CDTF">2019-02-05T08:05:20Z</dcterms:created>
  <dcterms:modified xsi:type="dcterms:W3CDTF">2019-02-05T08:05:23Z</dcterms:modified>
</cp:coreProperties>
</file>