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daihatsuind</c:v>
                </c:pt>
                <c:pt idx="1">
                  <c:v>toyotaid toyotaid</c:v>
                </c:pt>
                <c:pt idx="2">
                  <c:v>mitsubishimotorsid</c:v>
                </c:pt>
                <c:pt idx="3">
                  <c:v>suzuki_id suzuki_id</c:v>
                </c:pt>
                <c:pt idx="4">
                  <c:v>hondaisme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161128</c:v>
                </c:pt>
                <c:pt idx="1">
                  <c:v>504326</c:v>
                </c:pt>
                <c:pt idx="2">
                  <c:v>340506</c:v>
                </c:pt>
                <c:pt idx="3">
                  <c:v>118980</c:v>
                </c:pt>
                <c:pt idx="4">
                  <c:v>450445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82-4E77-86C4-B5A335DCA6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243352"/>
        <c:axId val="290246632"/>
      </c:barChart>
      <c:catAx>
        <c:axId val="290243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46632"/>
        <c:crosses val="autoZero"/>
        <c:auto val="1"/>
        <c:lblAlgn val="ctr"/>
        <c:lblOffset val="100"/>
        <c:noMultiLvlLbl val="0"/>
      </c:catAx>
      <c:valAx>
        <c:axId val="290246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43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BBAA1-D15A-4AB7-8620-7E4625E64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4W Instagram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45C75A-890C-46DD-B421-AB71881871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4956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EC14C6-F335-4AF5-9193-2EDA0D9A70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662B19-B5B0-47F5-8E81-9EF849767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2638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Total Interactions | 4W Instagram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Total Interactions | 4W Instagram</dc:title>
  <dc:creator>Frederik Peiniger</dc:creator>
  <cp:lastModifiedBy>Frederik Peiniger</cp:lastModifiedBy>
  <cp:revision>1</cp:revision>
  <dcterms:created xsi:type="dcterms:W3CDTF">2019-02-05T08:02:03Z</dcterms:created>
  <dcterms:modified xsi:type="dcterms:W3CDTF">2019-02-05T08:02:07Z</dcterms:modified>
</cp:coreProperties>
</file>