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Sheet1!$B$2:$B$4</c:f>
            </c:numRef>
          </c:val>
          <c:extLst>
            <c:ext xmlns:c16="http://schemas.microsoft.com/office/drawing/2014/chart" uri="{C3380CC4-5D6E-409C-BE32-E72D297353CC}">
              <c16:uniqueId val="{00000000-CA3B-4993-B9CB-809FCD94FE5F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Sheet1!$C$2:$C$4</c:f>
            </c:numRef>
          </c:val>
          <c:extLst>
            <c:ext xmlns:c16="http://schemas.microsoft.com/office/drawing/2014/chart" uri="{C3380CC4-5D6E-409C-BE32-E72D297353CC}">
              <c16:uniqueId val="{00000001-CA3B-4993-B9CB-809FCD94FE5F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Sheet1!$D$2:$D$4</c:f>
            </c:numRef>
          </c:val>
          <c:extLst>
            <c:ext xmlns:c16="http://schemas.microsoft.com/office/drawing/2014/chart" uri="{C3380CC4-5D6E-409C-BE32-E72D297353CC}">
              <c16:uniqueId val="{00000002-CA3B-4993-B9CB-809FCD94FE5F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Sheet1!$E$2:$E$4</c:f>
            </c:numRef>
          </c:val>
          <c:extLst>
            <c:ext xmlns:c16="http://schemas.microsoft.com/office/drawing/2014/chart" uri="{C3380CC4-5D6E-409C-BE32-E72D297353CC}">
              <c16:uniqueId val="{00000003-CA3B-4993-B9CB-809FCD94FE5F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Sheet1!$F$2:$F$4</c:f>
            </c:numRef>
          </c:val>
          <c:extLst>
            <c:ext xmlns:c16="http://schemas.microsoft.com/office/drawing/2014/chart" uri="{C3380CC4-5D6E-409C-BE32-E72D297353CC}">
              <c16:uniqueId val="{00000004-CA3B-4993-B9CB-809FCD94FE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2508008"/>
        <c:axId val="280399512"/>
      </c:barChart>
      <c:catAx>
        <c:axId val="282508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399512"/>
        <c:crosses val="autoZero"/>
        <c:auto val="1"/>
        <c:lblAlgn val="ctr"/>
        <c:lblOffset val="100"/>
        <c:noMultiLvlLbl val="0"/>
      </c:catAx>
      <c:valAx>
        <c:axId val="280399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508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B546C9-96A6-41A8-B7F2-5A03DE1A9A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4W Instagram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E000903-25EC-4AD7-811C-2FF3CE0413A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515079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3314D2-CFC7-4149-8356-1FBF6CC051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09/01/2018 - 01/31/2019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B3E03E-507A-40D0-856A-13FB937D5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040556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Interaction Rate By Post Type | 4W Instagram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By Post Type | 4W Instagram</dc:title>
  <dc:creator>Frederik Peiniger</dc:creator>
  <cp:lastModifiedBy>Frederik Peiniger</cp:lastModifiedBy>
  <cp:revision>1</cp:revision>
  <dcterms:created xsi:type="dcterms:W3CDTF">2019-02-05T07:54:56Z</dcterms:created>
  <dcterms:modified xsi:type="dcterms:W3CDTF">2019-02-05T07:55:06Z</dcterms:modified>
</cp:coreProperties>
</file>