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ToyotaID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YouTube Video</c:v>
                </c:pt>
                <c:pt idx="5">
                  <c:v>Link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1.83937213483053E-2</c:v>
                </c:pt>
                <c:pt idx="1">
                  <c:v>7.5971821391612696E-2</c:v>
                </c:pt>
                <c:pt idx="2">
                  <c:v>8.7750699356953198E-3</c:v>
                </c:pt>
                <c:pt idx="3">
                  <c:v>7.1796413150809896E-2</c:v>
                </c:pt>
                <c:pt idx="4">
                  <c:v>3.4424978421850002E-3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E1-4A52-807D-8C77D6935F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HONDAISME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YouTube Video</c:v>
                </c:pt>
                <c:pt idx="5">
                  <c:v>Link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6.2746402640483895E-2</c:v>
                </c:pt>
                <c:pt idx="2">
                  <c:v>2.0532772829687001E-2</c:v>
                </c:pt>
                <c:pt idx="3">
                  <c:v>6.52252717609383E-2</c:v>
                </c:pt>
                <c:pt idx="4">
                  <c:v>3.4193647074349499E-2</c:v>
                </c:pt>
                <c:pt idx="5">
                  <c:v>7.7287828857716095E-2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E1-4A52-807D-8C77D6935F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Daihatsu Indonesia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YouTube Video</c:v>
                </c:pt>
                <c:pt idx="5">
                  <c:v>Link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0.133877973296607</c:v>
                </c:pt>
                <c:pt idx="2">
                  <c:v>2.8028771533980001E-3</c:v>
                </c:pt>
                <c:pt idx="3">
                  <c:v>0.23757403087558199</c:v>
                </c:pt>
                <c:pt idx="4">
                  <c:v>0.23993015482536501</c:v>
                </c:pt>
                <c:pt idx="5">
                  <c:v>0.215926603405215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E1-4A52-807D-8C77D6935FA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Mitsubishi Motors Indonesia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YouTube Video</c:v>
                </c:pt>
                <c:pt idx="5">
                  <c:v>Link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0.13183529795569399</c:v>
                </c:pt>
                <c:pt idx="2">
                  <c:v>0</c:v>
                </c:pt>
                <c:pt idx="3">
                  <c:v>2.6624498038611302E-2</c:v>
                </c:pt>
                <c:pt idx="4">
                  <c:v>0</c:v>
                </c:pt>
                <c:pt idx="5">
                  <c:v>6.6885235760791003E-3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EE1-4A52-807D-8C77D6935FA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Suzuki Indonesia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YouTube Video</c:v>
                </c:pt>
                <c:pt idx="5">
                  <c:v>Link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0.12676586995736999</c:v>
                </c:pt>
                <c:pt idx="2">
                  <c:v>2.3602901686563E-3</c:v>
                </c:pt>
                <c:pt idx="3">
                  <c:v>2.1438878729884599E-2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EE1-4A52-807D-8C77D6935F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724632"/>
        <c:axId val="289724960"/>
      </c:barChart>
      <c:catAx>
        <c:axId val="289724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24960"/>
        <c:crosses val="autoZero"/>
        <c:auto val="1"/>
        <c:lblAlgn val="ctr"/>
        <c:lblOffset val="100"/>
        <c:noMultiLvlLbl val="0"/>
      </c:catAx>
      <c:valAx>
        <c:axId val="28972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24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9E576-3DF8-46F7-B2A9-C2D7D2166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4W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330280-E0E8-40DC-90E5-6A83BFD7CE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80186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997F36-59AF-4CFB-9D14-BF3C6EC77A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74AA14-5E24-4D50-A1E3-68802A3D4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9386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4W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4W Facebook</dc:title>
  <dc:creator>Frederik Peiniger</dc:creator>
  <cp:lastModifiedBy>Frederik Peiniger</cp:lastModifiedBy>
  <cp:revision>1</cp:revision>
  <dcterms:created xsi:type="dcterms:W3CDTF">2019-02-05T04:47:12Z</dcterms:created>
  <dcterms:modified xsi:type="dcterms:W3CDTF">2019-02-05T04:47:17Z</dcterms:modified>
</cp:coreProperties>
</file>