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smooth val="0"/>
          <c:extLst>
            <c:ext xmlns:c16="http://schemas.microsoft.com/office/drawing/2014/chart" uri="{C3380CC4-5D6E-409C-BE32-E72D297353CC}">
              <c16:uniqueId val="{00000000-19E6-4289-86DC-129BAB063FC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smooth val="0"/>
          <c:extLst>
            <c:ext xmlns:c16="http://schemas.microsoft.com/office/drawing/2014/chart" uri="{C3380CC4-5D6E-409C-BE32-E72D297353CC}">
              <c16:uniqueId val="{00000001-19E6-4289-86DC-129BAB063FC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smooth val="0"/>
          <c:extLst>
            <c:ext xmlns:c16="http://schemas.microsoft.com/office/drawing/2014/chart" uri="{C3380CC4-5D6E-409C-BE32-E72D297353CC}">
              <c16:uniqueId val="{00000002-19E6-4289-86DC-129BAB063FC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smooth val="0"/>
          <c:extLst>
            <c:ext xmlns:c16="http://schemas.microsoft.com/office/drawing/2014/chart" uri="{C3380CC4-5D6E-409C-BE32-E72D297353CC}">
              <c16:uniqueId val="{00000003-19E6-4289-86DC-129BAB063FC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Sheet1!$F$2:$F$6</c:f>
            </c:numRef>
          </c:val>
          <c:smooth val="0"/>
          <c:extLst>
            <c:ext xmlns:c16="http://schemas.microsoft.com/office/drawing/2014/chart" uri="{C3380CC4-5D6E-409C-BE32-E72D297353CC}">
              <c16:uniqueId val="{00000004-19E6-4289-86DC-129BAB063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315472"/>
        <c:axId val="293403160"/>
      </c:lineChart>
      <c:catAx>
        <c:axId val="29331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03160"/>
        <c:crosses val="autoZero"/>
        <c:auto val="1"/>
        <c:lblAlgn val="ctr"/>
        <c:lblOffset val="100"/>
        <c:noMultiLvlLbl val="0"/>
      </c:catAx>
      <c:valAx>
        <c:axId val="293403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1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DB6A4-3903-4D0C-B0EC-9847CE144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4W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07E24A-5890-4E65-96B2-D165986FD8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5035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1798A-5FE2-4AD2-BF7E-92A17D062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C7156-AF67-4595-B677-1457E64B5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948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4W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4W Facebook</dc:title>
  <dc:creator>Frederik Peiniger</dc:creator>
  <cp:lastModifiedBy>Frederik Peiniger</cp:lastModifiedBy>
  <cp:revision>1</cp:revision>
  <dcterms:created xsi:type="dcterms:W3CDTF">2019-02-05T04:08:15Z</dcterms:created>
  <dcterms:modified xsi:type="dcterms:W3CDTF">2019-02-05T04:08:19Z</dcterms:modified>
</cp:coreProperties>
</file>