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8398341</c:v>
                </c:pt>
                <c:pt idx="1">
                  <c:v>8602527</c:v>
                </c:pt>
                <c:pt idx="2">
                  <c:v>8778764</c:v>
                </c:pt>
                <c:pt idx="3">
                  <c:v>9004569</c:v>
                </c:pt>
                <c:pt idx="4">
                  <c:v>9226629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5-4A5F-B86F-6BD696F27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95-4A5F-B86F-6BD696F274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95-4A5F-B86F-6BD696F274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095-4A5F-B86F-6BD696F274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095-4A5F-B86F-6BD696F274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43344</c:v>
                </c:pt>
                <c:pt idx="1">
                  <c:v>43374</c:v>
                </c:pt>
                <c:pt idx="2">
                  <c:v>43405</c:v>
                </c:pt>
                <c:pt idx="3">
                  <c:v>43435</c:v>
                </c:pt>
                <c:pt idx="4">
                  <c:v>43466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095-4A5F-B86F-6BD696F27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47328"/>
        <c:axId val="291546344"/>
      </c:lineChart>
      <c:dateAx>
        <c:axId val="29154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6344"/>
        <c:crosses val="autoZero"/>
        <c:auto val="1"/>
        <c:lblOffset val="100"/>
        <c:baseTimeUnit val="months"/>
      </c:dateAx>
      <c:valAx>
        <c:axId val="29154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E9D03-1E72-4E5C-A8F3-BD2F8F99E0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6A1FD-285C-48A5-813E-5A1A24831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sketsa house</a:t>
            </a:r>
          </a:p>
        </p:txBody>
      </p:sp>
    </p:spTree>
    <p:extLst>
      <p:ext uri="{BB962C8B-B14F-4D97-AF65-F5344CB8AC3E}">
        <p14:creationId xmlns:p14="http://schemas.microsoft.com/office/powerpoint/2010/main" val="182285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1EA0-875C-4DAB-97DC-26859FFFF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4W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F0CBC-1903-4C32-9F4D-2C452A00E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671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5274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983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733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419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4460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302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55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153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100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6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21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AF4BC-BC23-4F32-989F-606C97787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8018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D51B8-C2AD-4594-9CEA-108AE608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4W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66BD0-62E7-49D0-82D3-1DD32FEC5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156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51137590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7797056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498139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989391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3229870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28349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4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Daihatsu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36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HONDAISME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Mitsubishi Motors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7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Suzuki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7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ToyotaID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68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4DA0D-5BDB-478B-ABD5-F4E561F35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42750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84C0-3223-43B3-8292-464D73423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1048E-B763-4A6A-9D37-11F514170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242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07BA2-DA07-481D-A919-4A22D432E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2BAC0-9C53-4478-A2C2-BE55D6CE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31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63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</vt:lpstr>
      <vt:lpstr>Overall Network Key Metrics Table | 4W Facebook</vt:lpstr>
      <vt:lpstr>Overall Overall Top Pages | 4W Facebook</vt:lpstr>
      <vt:lpstr>Overall Overall Audience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Peiniger</dc:creator>
  <cp:lastModifiedBy>Frederik Peiniger</cp:lastModifiedBy>
  <cp:revision>1</cp:revision>
  <dcterms:created xsi:type="dcterms:W3CDTF">2019-02-05T04:05:17Z</dcterms:created>
  <dcterms:modified xsi:type="dcterms:W3CDTF">2019-02-05T04:05:24Z</dcterms:modified>
</cp:coreProperties>
</file>