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Sheet1!$A$2:$A$425</c:f>
              <c:numCache>
                <c:formatCode>m/d/yyyy</c:formatCode>
                <c:ptCount val="424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</c:numCache>
            </c:numRef>
          </c:cat>
          <c:val>
            <c:numRef>
              <c:f>Sheet1!$B$2:$B$425</c:f>
              <c:numCache>
                <c:formatCode>General</c:formatCode>
                <c:ptCount val="424"/>
                <c:pt idx="0">
                  <c:v>1370595</c:v>
                </c:pt>
                <c:pt idx="1">
                  <c:v>1371030</c:v>
                </c:pt>
                <c:pt idx="2">
                  <c:v>1371350</c:v>
                </c:pt>
                <c:pt idx="3">
                  <c:v>1371683</c:v>
                </c:pt>
                <c:pt idx="4">
                  <c:v>1372054</c:v>
                </c:pt>
                <c:pt idx="5">
                  <c:v>1372342</c:v>
                </c:pt>
                <c:pt idx="6">
                  <c:v>1372643</c:v>
                </c:pt>
                <c:pt idx="7">
                  <c:v>1372813</c:v>
                </c:pt>
                <c:pt idx="8">
                  <c:v>1373451</c:v>
                </c:pt>
                <c:pt idx="9">
                  <c:v>1373817</c:v>
                </c:pt>
                <c:pt idx="10">
                  <c:v>1374205</c:v>
                </c:pt>
                <c:pt idx="11">
                  <c:v>1374633</c:v>
                </c:pt>
                <c:pt idx="12">
                  <c:v>1375105</c:v>
                </c:pt>
                <c:pt idx="13">
                  <c:v>1375377</c:v>
                </c:pt>
                <c:pt idx="14">
                  <c:v>1375527</c:v>
                </c:pt>
                <c:pt idx="15">
                  <c:v>1375548</c:v>
                </c:pt>
                <c:pt idx="16">
                  <c:v>1375618</c:v>
                </c:pt>
                <c:pt idx="17">
                  <c:v>1375783</c:v>
                </c:pt>
                <c:pt idx="18">
                  <c:v>1375954</c:v>
                </c:pt>
                <c:pt idx="19">
                  <c:v>1376121</c:v>
                </c:pt>
                <c:pt idx="20">
                  <c:v>1376254</c:v>
                </c:pt>
                <c:pt idx="21">
                  <c:v>1376323</c:v>
                </c:pt>
                <c:pt idx="22">
                  <c:v>1376311</c:v>
                </c:pt>
                <c:pt idx="23">
                  <c:v>1376333</c:v>
                </c:pt>
                <c:pt idx="24">
                  <c:v>1376394</c:v>
                </c:pt>
                <c:pt idx="25">
                  <c:v>1376485</c:v>
                </c:pt>
                <c:pt idx="26">
                  <c:v>1376579</c:v>
                </c:pt>
                <c:pt idx="27">
                  <c:v>1376682</c:v>
                </c:pt>
                <c:pt idx="28">
                  <c:v>1376746</c:v>
                </c:pt>
                <c:pt idx="29">
                  <c:v>1376787</c:v>
                </c:pt>
                <c:pt idx="30">
                  <c:v>1376850</c:v>
                </c:pt>
                <c:pt idx="31">
                  <c:v>1376912</c:v>
                </c:pt>
                <c:pt idx="32">
                  <c:v>1376974</c:v>
                </c:pt>
                <c:pt idx="33">
                  <c:v>1377023</c:v>
                </c:pt>
                <c:pt idx="34">
                  <c:v>1377092</c:v>
                </c:pt>
                <c:pt idx="35">
                  <c:v>1377112</c:v>
                </c:pt>
                <c:pt idx="36">
                  <c:v>1377095</c:v>
                </c:pt>
                <c:pt idx="37">
                  <c:v>1377095</c:v>
                </c:pt>
                <c:pt idx="38">
                  <c:v>1377166</c:v>
                </c:pt>
                <c:pt idx="39">
                  <c:v>1377246</c:v>
                </c:pt>
                <c:pt idx="40">
                  <c:v>1377363</c:v>
                </c:pt>
                <c:pt idx="41">
                  <c:v>1377383</c:v>
                </c:pt>
                <c:pt idx="42">
                  <c:v>1377375</c:v>
                </c:pt>
                <c:pt idx="43">
                  <c:v>1377361</c:v>
                </c:pt>
                <c:pt idx="44">
                  <c:v>1377370</c:v>
                </c:pt>
                <c:pt idx="45">
                  <c:v>1377392</c:v>
                </c:pt>
                <c:pt idx="46">
                  <c:v>1377420</c:v>
                </c:pt>
                <c:pt idx="47">
                  <c:v>1377458</c:v>
                </c:pt>
                <c:pt idx="48">
                  <c:v>1377454</c:v>
                </c:pt>
                <c:pt idx="49">
                  <c:v>1377483</c:v>
                </c:pt>
                <c:pt idx="50">
                  <c:v>1377492</c:v>
                </c:pt>
                <c:pt idx="51">
                  <c:v>1377483</c:v>
                </c:pt>
                <c:pt idx="52">
                  <c:v>1377476</c:v>
                </c:pt>
                <c:pt idx="53">
                  <c:v>1377464</c:v>
                </c:pt>
                <c:pt idx="54">
                  <c:v>1377439</c:v>
                </c:pt>
                <c:pt idx="55">
                  <c:v>1377410</c:v>
                </c:pt>
                <c:pt idx="56">
                  <c:v>1377399</c:v>
                </c:pt>
                <c:pt idx="57">
                  <c:v>1377393</c:v>
                </c:pt>
                <c:pt idx="58">
                  <c:v>1377530</c:v>
                </c:pt>
                <c:pt idx="59">
                  <c:v>1377839</c:v>
                </c:pt>
                <c:pt idx="60">
                  <c:v>1378121</c:v>
                </c:pt>
                <c:pt idx="61">
                  <c:v>1378339</c:v>
                </c:pt>
                <c:pt idx="62">
                  <c:v>1378569</c:v>
                </c:pt>
                <c:pt idx="63">
                  <c:v>1378861</c:v>
                </c:pt>
                <c:pt idx="64">
                  <c:v>1379454</c:v>
                </c:pt>
                <c:pt idx="65">
                  <c:v>1380099</c:v>
                </c:pt>
                <c:pt idx="66">
                  <c:v>1380637</c:v>
                </c:pt>
                <c:pt idx="67">
                  <c:v>1381108</c:v>
                </c:pt>
                <c:pt idx="68">
                  <c:v>1381627</c:v>
                </c:pt>
                <c:pt idx="69">
                  <c:v>1382202</c:v>
                </c:pt>
                <c:pt idx="70">
                  <c:v>1382821</c:v>
                </c:pt>
                <c:pt idx="71">
                  <c:v>1383482</c:v>
                </c:pt>
                <c:pt idx="72">
                  <c:v>1384317</c:v>
                </c:pt>
                <c:pt idx="73">
                  <c:v>1385028</c:v>
                </c:pt>
                <c:pt idx="74">
                  <c:v>1385657</c:v>
                </c:pt>
                <c:pt idx="75">
                  <c:v>1386146</c:v>
                </c:pt>
                <c:pt idx="76">
                  <c:v>1386478</c:v>
                </c:pt>
                <c:pt idx="77">
                  <c:v>1386844</c:v>
                </c:pt>
                <c:pt idx="78">
                  <c:v>1387447</c:v>
                </c:pt>
                <c:pt idx="79">
                  <c:v>1388167</c:v>
                </c:pt>
                <c:pt idx="80">
                  <c:v>1388930</c:v>
                </c:pt>
                <c:pt idx="81">
                  <c:v>1389664</c:v>
                </c:pt>
                <c:pt idx="82">
                  <c:v>1398141</c:v>
                </c:pt>
                <c:pt idx="83">
                  <c:v>1403104</c:v>
                </c:pt>
                <c:pt idx="84">
                  <c:v>1402515</c:v>
                </c:pt>
                <c:pt idx="85">
                  <c:v>1402549</c:v>
                </c:pt>
                <c:pt idx="86">
                  <c:v>1402573</c:v>
                </c:pt>
                <c:pt idx="87">
                  <c:v>1402607</c:v>
                </c:pt>
                <c:pt idx="88">
                  <c:v>1402643</c:v>
                </c:pt>
                <c:pt idx="89">
                  <c:v>1402646</c:v>
                </c:pt>
                <c:pt idx="90">
                  <c:v>1402627</c:v>
                </c:pt>
                <c:pt idx="91">
                  <c:v>1402639</c:v>
                </c:pt>
                <c:pt idx="92">
                  <c:v>1402655</c:v>
                </c:pt>
                <c:pt idx="93">
                  <c:v>1402669</c:v>
                </c:pt>
                <c:pt idx="94">
                  <c:v>1402666</c:v>
                </c:pt>
                <c:pt idx="95">
                  <c:v>1402641</c:v>
                </c:pt>
                <c:pt idx="96">
                  <c:v>1402652</c:v>
                </c:pt>
                <c:pt idx="97">
                  <c:v>1402652</c:v>
                </c:pt>
                <c:pt idx="98">
                  <c:v>1402671</c:v>
                </c:pt>
                <c:pt idx="99">
                  <c:v>1402679</c:v>
                </c:pt>
                <c:pt idx="100">
                  <c:v>1402688</c:v>
                </c:pt>
                <c:pt idx="101">
                  <c:v>1402793</c:v>
                </c:pt>
                <c:pt idx="102">
                  <c:v>1402821</c:v>
                </c:pt>
                <c:pt idx="103">
                  <c:v>1402839</c:v>
                </c:pt>
                <c:pt idx="104">
                  <c:v>1402702</c:v>
                </c:pt>
                <c:pt idx="105">
                  <c:v>1402774</c:v>
                </c:pt>
                <c:pt idx="106">
                  <c:v>1402800</c:v>
                </c:pt>
                <c:pt idx="107">
                  <c:v>1402835</c:v>
                </c:pt>
                <c:pt idx="108">
                  <c:v>1402841</c:v>
                </c:pt>
                <c:pt idx="109">
                  <c:v>1402853</c:v>
                </c:pt>
                <c:pt idx="110">
                  <c:v>1402877</c:v>
                </c:pt>
                <c:pt idx="111">
                  <c:v>1402899</c:v>
                </c:pt>
                <c:pt idx="112">
                  <c:v>1402942</c:v>
                </c:pt>
                <c:pt idx="113">
                  <c:v>1402974</c:v>
                </c:pt>
                <c:pt idx="114">
                  <c:v>1402991</c:v>
                </c:pt>
                <c:pt idx="115">
                  <c:v>1403023</c:v>
                </c:pt>
                <c:pt idx="116">
                  <c:v>1403034</c:v>
                </c:pt>
                <c:pt idx="117">
                  <c:v>1403053</c:v>
                </c:pt>
                <c:pt idx="118">
                  <c:v>1403067</c:v>
                </c:pt>
                <c:pt idx="119">
                  <c:v>1403084</c:v>
                </c:pt>
                <c:pt idx="120">
                  <c:v>1403109</c:v>
                </c:pt>
                <c:pt idx="121">
                  <c:v>1403120</c:v>
                </c:pt>
                <c:pt idx="122">
                  <c:v>1403139</c:v>
                </c:pt>
                <c:pt idx="123">
                  <c:v>1403139</c:v>
                </c:pt>
                <c:pt idx="124">
                  <c:v>1403175</c:v>
                </c:pt>
                <c:pt idx="125">
                  <c:v>1403726</c:v>
                </c:pt>
                <c:pt idx="126">
                  <c:v>1404074</c:v>
                </c:pt>
                <c:pt idx="127">
                  <c:v>1404120</c:v>
                </c:pt>
                <c:pt idx="128">
                  <c:v>1404124</c:v>
                </c:pt>
                <c:pt idx="129">
                  <c:v>1404121</c:v>
                </c:pt>
                <c:pt idx="130">
                  <c:v>1404119</c:v>
                </c:pt>
                <c:pt idx="131">
                  <c:v>1404121</c:v>
                </c:pt>
                <c:pt idx="132">
                  <c:v>1404135</c:v>
                </c:pt>
                <c:pt idx="133">
                  <c:v>1404157</c:v>
                </c:pt>
                <c:pt idx="134">
                  <c:v>1404164</c:v>
                </c:pt>
                <c:pt idx="135">
                  <c:v>1404153</c:v>
                </c:pt>
                <c:pt idx="136">
                  <c:v>1404181</c:v>
                </c:pt>
                <c:pt idx="137">
                  <c:v>1404214</c:v>
                </c:pt>
                <c:pt idx="138">
                  <c:v>1404253</c:v>
                </c:pt>
                <c:pt idx="139">
                  <c:v>1404319</c:v>
                </c:pt>
                <c:pt idx="140">
                  <c:v>1404336</c:v>
                </c:pt>
                <c:pt idx="141">
                  <c:v>1404345</c:v>
                </c:pt>
                <c:pt idx="142">
                  <c:v>1404355</c:v>
                </c:pt>
                <c:pt idx="143">
                  <c:v>1404361</c:v>
                </c:pt>
                <c:pt idx="144">
                  <c:v>1404337</c:v>
                </c:pt>
                <c:pt idx="145">
                  <c:v>1404328</c:v>
                </c:pt>
                <c:pt idx="146">
                  <c:v>1404338</c:v>
                </c:pt>
                <c:pt idx="147">
                  <c:v>1404340</c:v>
                </c:pt>
                <c:pt idx="148">
                  <c:v>1404317</c:v>
                </c:pt>
                <c:pt idx="149">
                  <c:v>1404312</c:v>
                </c:pt>
                <c:pt idx="150">
                  <c:v>1404320</c:v>
                </c:pt>
                <c:pt idx="151">
                  <c:v>1404296</c:v>
                </c:pt>
                <c:pt idx="152">
                  <c:v>1404266</c:v>
                </c:pt>
                <c:pt idx="153">
                  <c:v>1404270</c:v>
                </c:pt>
                <c:pt idx="154">
                  <c:v>1404257</c:v>
                </c:pt>
                <c:pt idx="155">
                  <c:v>1404231</c:v>
                </c:pt>
                <c:pt idx="156">
                  <c:v>1404211</c:v>
                </c:pt>
                <c:pt idx="157">
                  <c:v>1404201</c:v>
                </c:pt>
                <c:pt idx="158">
                  <c:v>1404230</c:v>
                </c:pt>
                <c:pt idx="159">
                  <c:v>1404291</c:v>
                </c:pt>
                <c:pt idx="160">
                  <c:v>1404374</c:v>
                </c:pt>
                <c:pt idx="161">
                  <c:v>1404452</c:v>
                </c:pt>
                <c:pt idx="162">
                  <c:v>1404447</c:v>
                </c:pt>
                <c:pt idx="163">
                  <c:v>1404454</c:v>
                </c:pt>
                <c:pt idx="164">
                  <c:v>1404705</c:v>
                </c:pt>
                <c:pt idx="165">
                  <c:v>1405005</c:v>
                </c:pt>
                <c:pt idx="166">
                  <c:v>1405261</c:v>
                </c:pt>
                <c:pt idx="167">
                  <c:v>1405509</c:v>
                </c:pt>
                <c:pt idx="168">
                  <c:v>1405697</c:v>
                </c:pt>
                <c:pt idx="169">
                  <c:v>1405864</c:v>
                </c:pt>
                <c:pt idx="170">
                  <c:v>1406625</c:v>
                </c:pt>
                <c:pt idx="171">
                  <c:v>1413293</c:v>
                </c:pt>
                <c:pt idx="172">
                  <c:v>1421101</c:v>
                </c:pt>
                <c:pt idx="173">
                  <c:v>1428473</c:v>
                </c:pt>
                <c:pt idx="174">
                  <c:v>1431278</c:v>
                </c:pt>
                <c:pt idx="175">
                  <c:v>1433613</c:v>
                </c:pt>
                <c:pt idx="176">
                  <c:v>1435898</c:v>
                </c:pt>
                <c:pt idx="177">
                  <c:v>1438118</c:v>
                </c:pt>
                <c:pt idx="178">
                  <c:v>1440235</c:v>
                </c:pt>
                <c:pt idx="179">
                  <c:v>1442273</c:v>
                </c:pt>
                <c:pt idx="180">
                  <c:v>1444646</c:v>
                </c:pt>
                <c:pt idx="181">
                  <c:v>1447137</c:v>
                </c:pt>
                <c:pt idx="182">
                  <c:v>1448969</c:v>
                </c:pt>
                <c:pt idx="183">
                  <c:v>1449613</c:v>
                </c:pt>
                <c:pt idx="184">
                  <c:v>1449587</c:v>
                </c:pt>
                <c:pt idx="185">
                  <c:v>1449544</c:v>
                </c:pt>
                <c:pt idx="186">
                  <c:v>1449521</c:v>
                </c:pt>
                <c:pt idx="187">
                  <c:v>1449489</c:v>
                </c:pt>
                <c:pt idx="188">
                  <c:v>1449464</c:v>
                </c:pt>
                <c:pt idx="189">
                  <c:v>1449390</c:v>
                </c:pt>
                <c:pt idx="190">
                  <c:v>1449369</c:v>
                </c:pt>
                <c:pt idx="191">
                  <c:v>1449349</c:v>
                </c:pt>
                <c:pt idx="192">
                  <c:v>1449319</c:v>
                </c:pt>
                <c:pt idx="193">
                  <c:v>1449288</c:v>
                </c:pt>
                <c:pt idx="194">
                  <c:v>1449261</c:v>
                </c:pt>
                <c:pt idx="195">
                  <c:v>1449239</c:v>
                </c:pt>
                <c:pt idx="196">
                  <c:v>1449238</c:v>
                </c:pt>
                <c:pt idx="197">
                  <c:v>1449224</c:v>
                </c:pt>
                <c:pt idx="198">
                  <c:v>1449235</c:v>
                </c:pt>
                <c:pt idx="199">
                  <c:v>1449220</c:v>
                </c:pt>
                <c:pt idx="200">
                  <c:v>1449213</c:v>
                </c:pt>
                <c:pt idx="201">
                  <c:v>1449171</c:v>
                </c:pt>
                <c:pt idx="202">
                  <c:v>1449131</c:v>
                </c:pt>
                <c:pt idx="203">
                  <c:v>1449128</c:v>
                </c:pt>
                <c:pt idx="204">
                  <c:v>1449106</c:v>
                </c:pt>
                <c:pt idx="205">
                  <c:v>1449138</c:v>
                </c:pt>
                <c:pt idx="206">
                  <c:v>1449164</c:v>
                </c:pt>
                <c:pt idx="207">
                  <c:v>1449225</c:v>
                </c:pt>
                <c:pt idx="208">
                  <c:v>1449234</c:v>
                </c:pt>
                <c:pt idx="209">
                  <c:v>1449234</c:v>
                </c:pt>
                <c:pt idx="210">
                  <c:v>1449220</c:v>
                </c:pt>
                <c:pt idx="211">
                  <c:v>1449206</c:v>
                </c:pt>
                <c:pt idx="212">
                  <c:v>1449173</c:v>
                </c:pt>
                <c:pt idx="213">
                  <c:v>1449130</c:v>
                </c:pt>
                <c:pt idx="214">
                  <c:v>1449096</c:v>
                </c:pt>
                <c:pt idx="215">
                  <c:v>1449054</c:v>
                </c:pt>
                <c:pt idx="216">
                  <c:v>1449026</c:v>
                </c:pt>
                <c:pt idx="217">
                  <c:v>1448981</c:v>
                </c:pt>
                <c:pt idx="218">
                  <c:v>1449034</c:v>
                </c:pt>
                <c:pt idx="219">
                  <c:v>1449079</c:v>
                </c:pt>
                <c:pt idx="220">
                  <c:v>1449051</c:v>
                </c:pt>
                <c:pt idx="221">
                  <c:v>1449019</c:v>
                </c:pt>
                <c:pt idx="222">
                  <c:v>1448997</c:v>
                </c:pt>
                <c:pt idx="223">
                  <c:v>1449005</c:v>
                </c:pt>
                <c:pt idx="224">
                  <c:v>1448964</c:v>
                </c:pt>
                <c:pt idx="225">
                  <c:v>1448987</c:v>
                </c:pt>
                <c:pt idx="226">
                  <c:v>1448988</c:v>
                </c:pt>
                <c:pt idx="227">
                  <c:v>1448971</c:v>
                </c:pt>
                <c:pt idx="228">
                  <c:v>1448995</c:v>
                </c:pt>
                <c:pt idx="229">
                  <c:v>1449007</c:v>
                </c:pt>
                <c:pt idx="230">
                  <c:v>1449036</c:v>
                </c:pt>
                <c:pt idx="231">
                  <c:v>1449077</c:v>
                </c:pt>
                <c:pt idx="232">
                  <c:v>1449084</c:v>
                </c:pt>
                <c:pt idx="233">
                  <c:v>1449089</c:v>
                </c:pt>
                <c:pt idx="234">
                  <c:v>1449061</c:v>
                </c:pt>
                <c:pt idx="235">
                  <c:v>1449060</c:v>
                </c:pt>
                <c:pt idx="236">
                  <c:v>1449079</c:v>
                </c:pt>
                <c:pt idx="237">
                  <c:v>1449103</c:v>
                </c:pt>
                <c:pt idx="238">
                  <c:v>1449125</c:v>
                </c:pt>
                <c:pt idx="239">
                  <c:v>1449151</c:v>
                </c:pt>
                <c:pt idx="240">
                  <c:v>1449219</c:v>
                </c:pt>
                <c:pt idx="241">
                  <c:v>1449345</c:v>
                </c:pt>
                <c:pt idx="242">
                  <c:v>1449424</c:v>
                </c:pt>
                <c:pt idx="243">
                  <c:v>1449475</c:v>
                </c:pt>
                <c:pt idx="244">
                  <c:v>1449512</c:v>
                </c:pt>
                <c:pt idx="245">
                  <c:v>1449546</c:v>
                </c:pt>
                <c:pt idx="246">
                  <c:v>1449584</c:v>
                </c:pt>
                <c:pt idx="247">
                  <c:v>1449550</c:v>
                </c:pt>
                <c:pt idx="248">
                  <c:v>1449580</c:v>
                </c:pt>
                <c:pt idx="249">
                  <c:v>1449644</c:v>
                </c:pt>
                <c:pt idx="250">
                  <c:v>1449665</c:v>
                </c:pt>
                <c:pt idx="251">
                  <c:v>1449700</c:v>
                </c:pt>
                <c:pt idx="252">
                  <c:v>1449732</c:v>
                </c:pt>
                <c:pt idx="253">
                  <c:v>1449740</c:v>
                </c:pt>
                <c:pt idx="254">
                  <c:v>1449738</c:v>
                </c:pt>
                <c:pt idx="255">
                  <c:v>1449730</c:v>
                </c:pt>
                <c:pt idx="256">
                  <c:v>1449667</c:v>
                </c:pt>
                <c:pt idx="257">
                  <c:v>1449661</c:v>
                </c:pt>
                <c:pt idx="258">
                  <c:v>1449618</c:v>
                </c:pt>
                <c:pt idx="259">
                  <c:v>1449593</c:v>
                </c:pt>
                <c:pt idx="260">
                  <c:v>1449520</c:v>
                </c:pt>
                <c:pt idx="261">
                  <c:v>1449438</c:v>
                </c:pt>
                <c:pt idx="262">
                  <c:v>1449367</c:v>
                </c:pt>
                <c:pt idx="263">
                  <c:v>1449300</c:v>
                </c:pt>
                <c:pt idx="264">
                  <c:v>1449248</c:v>
                </c:pt>
                <c:pt idx="265">
                  <c:v>1449167</c:v>
                </c:pt>
                <c:pt idx="266">
                  <c:v>1449055</c:v>
                </c:pt>
                <c:pt idx="267">
                  <c:v>1448992</c:v>
                </c:pt>
                <c:pt idx="268">
                  <c:v>1448923</c:v>
                </c:pt>
                <c:pt idx="269">
                  <c:v>1448868</c:v>
                </c:pt>
                <c:pt idx="270">
                  <c:v>1448784</c:v>
                </c:pt>
                <c:pt idx="271">
                  <c:v>1448745</c:v>
                </c:pt>
                <c:pt idx="272">
                  <c:v>1448681</c:v>
                </c:pt>
                <c:pt idx="273">
                  <c:v>1448584</c:v>
                </c:pt>
                <c:pt idx="274">
                  <c:v>1448560</c:v>
                </c:pt>
                <c:pt idx="275">
                  <c:v>1448587</c:v>
                </c:pt>
                <c:pt idx="276">
                  <c:v>1448603</c:v>
                </c:pt>
                <c:pt idx="277">
                  <c:v>1448567</c:v>
                </c:pt>
                <c:pt idx="278">
                  <c:v>1448634</c:v>
                </c:pt>
                <c:pt idx="279">
                  <c:v>1448709</c:v>
                </c:pt>
                <c:pt idx="280">
                  <c:v>1448767</c:v>
                </c:pt>
                <c:pt idx="281">
                  <c:v>1448847</c:v>
                </c:pt>
                <c:pt idx="282">
                  <c:v>1448931</c:v>
                </c:pt>
                <c:pt idx="283">
                  <c:v>1449018</c:v>
                </c:pt>
                <c:pt idx="284">
                  <c:v>1449157</c:v>
                </c:pt>
                <c:pt idx="285">
                  <c:v>1449322</c:v>
                </c:pt>
                <c:pt idx="286">
                  <c:v>1449552</c:v>
                </c:pt>
                <c:pt idx="287">
                  <c:v>1449793</c:v>
                </c:pt>
                <c:pt idx="288">
                  <c:v>1449987</c:v>
                </c:pt>
                <c:pt idx="289">
                  <c:v>1450192</c:v>
                </c:pt>
                <c:pt idx="290">
                  <c:v>1450359</c:v>
                </c:pt>
                <c:pt idx="291">
                  <c:v>1450581</c:v>
                </c:pt>
                <c:pt idx="292">
                  <c:v>1450663</c:v>
                </c:pt>
                <c:pt idx="293">
                  <c:v>1450778</c:v>
                </c:pt>
                <c:pt idx="294">
                  <c:v>1450849</c:v>
                </c:pt>
                <c:pt idx="295">
                  <c:v>1450959</c:v>
                </c:pt>
                <c:pt idx="296">
                  <c:v>1451054</c:v>
                </c:pt>
                <c:pt idx="297">
                  <c:v>1451143</c:v>
                </c:pt>
                <c:pt idx="298">
                  <c:v>1451183</c:v>
                </c:pt>
                <c:pt idx="299">
                  <c:v>1451268</c:v>
                </c:pt>
                <c:pt idx="300">
                  <c:v>1451347</c:v>
                </c:pt>
                <c:pt idx="301">
                  <c:v>1451510</c:v>
                </c:pt>
                <c:pt idx="302">
                  <c:v>1451603</c:v>
                </c:pt>
                <c:pt idx="303">
                  <c:v>1451673</c:v>
                </c:pt>
                <c:pt idx="304">
                  <c:v>1451624</c:v>
                </c:pt>
                <c:pt idx="305">
                  <c:v>1451609</c:v>
                </c:pt>
                <c:pt idx="306">
                  <c:v>1451573</c:v>
                </c:pt>
                <c:pt idx="307">
                  <c:v>1451564</c:v>
                </c:pt>
                <c:pt idx="308">
                  <c:v>1451538</c:v>
                </c:pt>
                <c:pt idx="309">
                  <c:v>1451498</c:v>
                </c:pt>
                <c:pt idx="310">
                  <c:v>1451464</c:v>
                </c:pt>
                <c:pt idx="311">
                  <c:v>1451406</c:v>
                </c:pt>
                <c:pt idx="312">
                  <c:v>1451380</c:v>
                </c:pt>
                <c:pt idx="313">
                  <c:v>1451406</c:v>
                </c:pt>
                <c:pt idx="314">
                  <c:v>1451387</c:v>
                </c:pt>
                <c:pt idx="315">
                  <c:v>1451353</c:v>
                </c:pt>
                <c:pt idx="316">
                  <c:v>1451285</c:v>
                </c:pt>
                <c:pt idx="317">
                  <c:v>1451224</c:v>
                </c:pt>
                <c:pt idx="318">
                  <c:v>1451183</c:v>
                </c:pt>
                <c:pt idx="319">
                  <c:v>1451190</c:v>
                </c:pt>
                <c:pt idx="320">
                  <c:v>1451514</c:v>
                </c:pt>
                <c:pt idx="321">
                  <c:v>1451677</c:v>
                </c:pt>
                <c:pt idx="322">
                  <c:v>1451731</c:v>
                </c:pt>
                <c:pt idx="323">
                  <c:v>1451715</c:v>
                </c:pt>
                <c:pt idx="324">
                  <c:v>1451707</c:v>
                </c:pt>
                <c:pt idx="325">
                  <c:v>1451722</c:v>
                </c:pt>
                <c:pt idx="326">
                  <c:v>1451739</c:v>
                </c:pt>
                <c:pt idx="327">
                  <c:v>1451762</c:v>
                </c:pt>
                <c:pt idx="328">
                  <c:v>1451774</c:v>
                </c:pt>
                <c:pt idx="329">
                  <c:v>1451785</c:v>
                </c:pt>
                <c:pt idx="330">
                  <c:v>1451781</c:v>
                </c:pt>
                <c:pt idx="331">
                  <c:v>1451814</c:v>
                </c:pt>
                <c:pt idx="332">
                  <c:v>1451837</c:v>
                </c:pt>
                <c:pt idx="333">
                  <c:v>1451863</c:v>
                </c:pt>
                <c:pt idx="334">
                  <c:v>1451849</c:v>
                </c:pt>
                <c:pt idx="335">
                  <c:v>1451873</c:v>
                </c:pt>
                <c:pt idx="336">
                  <c:v>1451863</c:v>
                </c:pt>
                <c:pt idx="337">
                  <c:v>1451844</c:v>
                </c:pt>
                <c:pt idx="338">
                  <c:v>1451864</c:v>
                </c:pt>
                <c:pt idx="339">
                  <c:v>1451852</c:v>
                </c:pt>
                <c:pt idx="340">
                  <c:v>1451793</c:v>
                </c:pt>
                <c:pt idx="341">
                  <c:v>1451782</c:v>
                </c:pt>
                <c:pt idx="342">
                  <c:v>1451751</c:v>
                </c:pt>
                <c:pt idx="343">
                  <c:v>1451708</c:v>
                </c:pt>
                <c:pt idx="344">
                  <c:v>1451668</c:v>
                </c:pt>
                <c:pt idx="345">
                  <c:v>1451622</c:v>
                </c:pt>
                <c:pt idx="346">
                  <c:v>1451575</c:v>
                </c:pt>
                <c:pt idx="347">
                  <c:v>1451561</c:v>
                </c:pt>
                <c:pt idx="348">
                  <c:v>1451536</c:v>
                </c:pt>
                <c:pt idx="349">
                  <c:v>1451492</c:v>
                </c:pt>
                <c:pt idx="350">
                  <c:v>1451475</c:v>
                </c:pt>
                <c:pt idx="351">
                  <c:v>1451429</c:v>
                </c:pt>
                <c:pt idx="352">
                  <c:v>1451420</c:v>
                </c:pt>
                <c:pt idx="353">
                  <c:v>1451461</c:v>
                </c:pt>
                <c:pt idx="354">
                  <c:v>1451468</c:v>
                </c:pt>
                <c:pt idx="355">
                  <c:v>1451480</c:v>
                </c:pt>
                <c:pt idx="356">
                  <c:v>1451461</c:v>
                </c:pt>
                <c:pt idx="357">
                  <c:v>1451451</c:v>
                </c:pt>
                <c:pt idx="358">
                  <c:v>1451433</c:v>
                </c:pt>
                <c:pt idx="359">
                  <c:v>1451419</c:v>
                </c:pt>
                <c:pt idx="360">
                  <c:v>1451390</c:v>
                </c:pt>
                <c:pt idx="361">
                  <c:v>1451368</c:v>
                </c:pt>
                <c:pt idx="362">
                  <c:v>1451350</c:v>
                </c:pt>
                <c:pt idx="363">
                  <c:v>1451357</c:v>
                </c:pt>
                <c:pt idx="364">
                  <c:v>1451328</c:v>
                </c:pt>
                <c:pt idx="365">
                  <c:v>1451325</c:v>
                </c:pt>
                <c:pt idx="366">
                  <c:v>1451291</c:v>
                </c:pt>
                <c:pt idx="367">
                  <c:v>1451327</c:v>
                </c:pt>
                <c:pt idx="368">
                  <c:v>1451403</c:v>
                </c:pt>
                <c:pt idx="369">
                  <c:v>1451481</c:v>
                </c:pt>
                <c:pt idx="370">
                  <c:v>1451577</c:v>
                </c:pt>
                <c:pt idx="371">
                  <c:v>1451616</c:v>
                </c:pt>
                <c:pt idx="372">
                  <c:v>1451611</c:v>
                </c:pt>
                <c:pt idx="373">
                  <c:v>1451605</c:v>
                </c:pt>
                <c:pt idx="374">
                  <c:v>1451569</c:v>
                </c:pt>
                <c:pt idx="375">
                  <c:v>1451558</c:v>
                </c:pt>
                <c:pt idx="376">
                  <c:v>1451857</c:v>
                </c:pt>
                <c:pt idx="377">
                  <c:v>1451895</c:v>
                </c:pt>
                <c:pt idx="378">
                  <c:v>1451854</c:v>
                </c:pt>
                <c:pt idx="379">
                  <c:v>1451892</c:v>
                </c:pt>
                <c:pt idx="380">
                  <c:v>1452128</c:v>
                </c:pt>
                <c:pt idx="381">
                  <c:v>1452273</c:v>
                </c:pt>
                <c:pt idx="382">
                  <c:v>1452433</c:v>
                </c:pt>
                <c:pt idx="383">
                  <c:v>1452596</c:v>
                </c:pt>
                <c:pt idx="384">
                  <c:v>1452740</c:v>
                </c:pt>
                <c:pt idx="385">
                  <c:v>1452922</c:v>
                </c:pt>
                <c:pt idx="386">
                  <c:v>1453052</c:v>
                </c:pt>
                <c:pt idx="387">
                  <c:v>1453203</c:v>
                </c:pt>
                <c:pt idx="388">
                  <c:v>1453360</c:v>
                </c:pt>
                <c:pt idx="389">
                  <c:v>1453490</c:v>
                </c:pt>
                <c:pt idx="390">
                  <c:v>1453599</c:v>
                </c:pt>
                <c:pt idx="391">
                  <c:v>1453618</c:v>
                </c:pt>
                <c:pt idx="392">
                  <c:v>1453605</c:v>
                </c:pt>
                <c:pt idx="393">
                  <c:v>1453679</c:v>
                </c:pt>
                <c:pt idx="394">
                  <c:v>1453722</c:v>
                </c:pt>
                <c:pt idx="395">
                  <c:v>1453804</c:v>
                </c:pt>
                <c:pt idx="396">
                  <c:v>1453883</c:v>
                </c:pt>
                <c:pt idx="397">
                  <c:v>1453956</c:v>
                </c:pt>
                <c:pt idx="398">
                  <c:v>1453968</c:v>
                </c:pt>
                <c:pt idx="399">
                  <c:v>1453927</c:v>
                </c:pt>
                <c:pt idx="400">
                  <c:v>1454158</c:v>
                </c:pt>
                <c:pt idx="401">
                  <c:v>1454443</c:v>
                </c:pt>
                <c:pt idx="402">
                  <c:v>1454718</c:v>
                </c:pt>
                <c:pt idx="403">
                  <c:v>1454802</c:v>
                </c:pt>
                <c:pt idx="404">
                  <c:v>1454761</c:v>
                </c:pt>
                <c:pt idx="405">
                  <c:v>1454812</c:v>
                </c:pt>
                <c:pt idx="406">
                  <c:v>1454834</c:v>
                </c:pt>
                <c:pt idx="407">
                  <c:v>1454921</c:v>
                </c:pt>
                <c:pt idx="408">
                  <c:v>1455003</c:v>
                </c:pt>
                <c:pt idx="409">
                  <c:v>1455026</c:v>
                </c:pt>
                <c:pt idx="410">
                  <c:v>1454997</c:v>
                </c:pt>
                <c:pt idx="411">
                  <c:v>1454933</c:v>
                </c:pt>
                <c:pt idx="412">
                  <c:v>1454886</c:v>
                </c:pt>
                <c:pt idx="413">
                  <c:v>1454853</c:v>
                </c:pt>
                <c:pt idx="414">
                  <c:v>1454818</c:v>
                </c:pt>
                <c:pt idx="415">
                  <c:v>1454775</c:v>
                </c:pt>
                <c:pt idx="416">
                  <c:v>1454740</c:v>
                </c:pt>
                <c:pt idx="417">
                  <c:v>1454676</c:v>
                </c:pt>
                <c:pt idx="418">
                  <c:v>1454623</c:v>
                </c:pt>
                <c:pt idx="419">
                  <c:v>1454591</c:v>
                </c:pt>
                <c:pt idx="420">
                  <c:v>1454556</c:v>
                </c:pt>
                <c:pt idx="421">
                  <c:v>1454547</c:v>
                </c:pt>
                <c:pt idx="422">
                  <c:v>1454560</c:v>
                </c:pt>
                <c:pt idx="423">
                  <c:v>1455768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CA-486A-8F3B-B85FD58893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HONDAISME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Sheet1!$A$2:$A$425</c:f>
              <c:numCache>
                <c:formatCode>m/d/yyyy</c:formatCode>
                <c:ptCount val="424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</c:numCache>
            </c:numRef>
          </c:cat>
          <c:val>
            <c:numRef>
              <c:f>Sheet1!$C$2:$C$425</c:f>
              <c:numCache>
                <c:formatCode>General</c:formatCode>
                <c:ptCount val="424"/>
                <c:pt idx="0">
                  <c:v>13959</c:v>
                </c:pt>
                <c:pt idx="1">
                  <c:v>13958</c:v>
                </c:pt>
                <c:pt idx="2">
                  <c:v>13962</c:v>
                </c:pt>
                <c:pt idx="3">
                  <c:v>13965</c:v>
                </c:pt>
                <c:pt idx="4">
                  <c:v>13972</c:v>
                </c:pt>
                <c:pt idx="5">
                  <c:v>13974</c:v>
                </c:pt>
                <c:pt idx="6">
                  <c:v>13982</c:v>
                </c:pt>
                <c:pt idx="7">
                  <c:v>13988</c:v>
                </c:pt>
                <c:pt idx="8">
                  <c:v>13998</c:v>
                </c:pt>
                <c:pt idx="9">
                  <c:v>14008</c:v>
                </c:pt>
                <c:pt idx="10">
                  <c:v>14017</c:v>
                </c:pt>
                <c:pt idx="11">
                  <c:v>14062</c:v>
                </c:pt>
                <c:pt idx="12">
                  <c:v>14113</c:v>
                </c:pt>
                <c:pt idx="13">
                  <c:v>14130</c:v>
                </c:pt>
                <c:pt idx="14">
                  <c:v>14142</c:v>
                </c:pt>
                <c:pt idx="15">
                  <c:v>14150</c:v>
                </c:pt>
                <c:pt idx="16">
                  <c:v>14165</c:v>
                </c:pt>
                <c:pt idx="17">
                  <c:v>14175</c:v>
                </c:pt>
                <c:pt idx="18">
                  <c:v>14185</c:v>
                </c:pt>
                <c:pt idx="19">
                  <c:v>14197</c:v>
                </c:pt>
                <c:pt idx="20">
                  <c:v>14201</c:v>
                </c:pt>
                <c:pt idx="21">
                  <c:v>14205</c:v>
                </c:pt>
                <c:pt idx="22">
                  <c:v>14210</c:v>
                </c:pt>
                <c:pt idx="23">
                  <c:v>14218</c:v>
                </c:pt>
                <c:pt idx="24">
                  <c:v>14223</c:v>
                </c:pt>
                <c:pt idx="25">
                  <c:v>14232</c:v>
                </c:pt>
                <c:pt idx="26">
                  <c:v>14233</c:v>
                </c:pt>
                <c:pt idx="27">
                  <c:v>14234</c:v>
                </c:pt>
                <c:pt idx="28">
                  <c:v>14239</c:v>
                </c:pt>
                <c:pt idx="29">
                  <c:v>14240</c:v>
                </c:pt>
                <c:pt idx="30">
                  <c:v>14242</c:v>
                </c:pt>
                <c:pt idx="31">
                  <c:v>14247</c:v>
                </c:pt>
                <c:pt idx="32">
                  <c:v>14252</c:v>
                </c:pt>
                <c:pt idx="33">
                  <c:v>14257</c:v>
                </c:pt>
                <c:pt idx="34">
                  <c:v>14270</c:v>
                </c:pt>
                <c:pt idx="35">
                  <c:v>14275</c:v>
                </c:pt>
                <c:pt idx="36">
                  <c:v>14276</c:v>
                </c:pt>
                <c:pt idx="37">
                  <c:v>14281</c:v>
                </c:pt>
                <c:pt idx="38">
                  <c:v>14292</c:v>
                </c:pt>
                <c:pt idx="39">
                  <c:v>14298</c:v>
                </c:pt>
                <c:pt idx="40">
                  <c:v>14302</c:v>
                </c:pt>
                <c:pt idx="41">
                  <c:v>14312</c:v>
                </c:pt>
                <c:pt idx="42">
                  <c:v>14318</c:v>
                </c:pt>
                <c:pt idx="43">
                  <c:v>14330</c:v>
                </c:pt>
                <c:pt idx="44">
                  <c:v>14335</c:v>
                </c:pt>
                <c:pt idx="45">
                  <c:v>14341</c:v>
                </c:pt>
                <c:pt idx="46">
                  <c:v>14348</c:v>
                </c:pt>
                <c:pt idx="47">
                  <c:v>14351</c:v>
                </c:pt>
                <c:pt idx="48">
                  <c:v>14356</c:v>
                </c:pt>
                <c:pt idx="49">
                  <c:v>14357</c:v>
                </c:pt>
                <c:pt idx="50">
                  <c:v>14361</c:v>
                </c:pt>
                <c:pt idx="51">
                  <c:v>14362</c:v>
                </c:pt>
                <c:pt idx="52">
                  <c:v>14367</c:v>
                </c:pt>
                <c:pt idx="53">
                  <c:v>14370</c:v>
                </c:pt>
                <c:pt idx="54">
                  <c:v>14374</c:v>
                </c:pt>
                <c:pt idx="55">
                  <c:v>14382</c:v>
                </c:pt>
                <c:pt idx="56">
                  <c:v>14388</c:v>
                </c:pt>
                <c:pt idx="57">
                  <c:v>14412</c:v>
                </c:pt>
                <c:pt idx="58">
                  <c:v>14426</c:v>
                </c:pt>
                <c:pt idx="59">
                  <c:v>14435</c:v>
                </c:pt>
                <c:pt idx="60">
                  <c:v>14440</c:v>
                </c:pt>
                <c:pt idx="61">
                  <c:v>14443</c:v>
                </c:pt>
                <c:pt idx="62">
                  <c:v>14447</c:v>
                </c:pt>
                <c:pt idx="63">
                  <c:v>14449</c:v>
                </c:pt>
                <c:pt idx="64">
                  <c:v>14453</c:v>
                </c:pt>
                <c:pt idx="65">
                  <c:v>14457</c:v>
                </c:pt>
                <c:pt idx="66">
                  <c:v>14462</c:v>
                </c:pt>
                <c:pt idx="67">
                  <c:v>14470</c:v>
                </c:pt>
                <c:pt idx="68">
                  <c:v>14473</c:v>
                </c:pt>
                <c:pt idx="69">
                  <c:v>14473</c:v>
                </c:pt>
                <c:pt idx="70">
                  <c:v>14476</c:v>
                </c:pt>
                <c:pt idx="71">
                  <c:v>14482</c:v>
                </c:pt>
                <c:pt idx="72">
                  <c:v>14486</c:v>
                </c:pt>
                <c:pt idx="73">
                  <c:v>14491</c:v>
                </c:pt>
                <c:pt idx="74">
                  <c:v>14511</c:v>
                </c:pt>
                <c:pt idx="75">
                  <c:v>14522</c:v>
                </c:pt>
                <c:pt idx="76">
                  <c:v>14526</c:v>
                </c:pt>
                <c:pt idx="77">
                  <c:v>14531</c:v>
                </c:pt>
                <c:pt idx="78">
                  <c:v>14533</c:v>
                </c:pt>
                <c:pt idx="79">
                  <c:v>14534</c:v>
                </c:pt>
                <c:pt idx="80">
                  <c:v>14547</c:v>
                </c:pt>
                <c:pt idx="81">
                  <c:v>14553</c:v>
                </c:pt>
                <c:pt idx="82">
                  <c:v>14557</c:v>
                </c:pt>
                <c:pt idx="83">
                  <c:v>14558</c:v>
                </c:pt>
                <c:pt idx="84">
                  <c:v>14562</c:v>
                </c:pt>
                <c:pt idx="85">
                  <c:v>14563</c:v>
                </c:pt>
                <c:pt idx="86">
                  <c:v>14568</c:v>
                </c:pt>
                <c:pt idx="87">
                  <c:v>14566</c:v>
                </c:pt>
                <c:pt idx="88">
                  <c:v>14567</c:v>
                </c:pt>
                <c:pt idx="89">
                  <c:v>14569</c:v>
                </c:pt>
                <c:pt idx="90">
                  <c:v>14585</c:v>
                </c:pt>
                <c:pt idx="91">
                  <c:v>14591</c:v>
                </c:pt>
                <c:pt idx="92">
                  <c:v>14595</c:v>
                </c:pt>
                <c:pt idx="93">
                  <c:v>14599</c:v>
                </c:pt>
                <c:pt idx="94">
                  <c:v>14607</c:v>
                </c:pt>
                <c:pt idx="95">
                  <c:v>14615</c:v>
                </c:pt>
                <c:pt idx="96">
                  <c:v>14620</c:v>
                </c:pt>
                <c:pt idx="97">
                  <c:v>14625</c:v>
                </c:pt>
                <c:pt idx="98">
                  <c:v>14624</c:v>
                </c:pt>
                <c:pt idx="99">
                  <c:v>14627</c:v>
                </c:pt>
                <c:pt idx="100">
                  <c:v>14634</c:v>
                </c:pt>
                <c:pt idx="101">
                  <c:v>14662</c:v>
                </c:pt>
                <c:pt idx="102">
                  <c:v>14679</c:v>
                </c:pt>
                <c:pt idx="103">
                  <c:v>14685</c:v>
                </c:pt>
                <c:pt idx="104">
                  <c:v>14688</c:v>
                </c:pt>
                <c:pt idx="105">
                  <c:v>14695</c:v>
                </c:pt>
                <c:pt idx="106">
                  <c:v>14703</c:v>
                </c:pt>
                <c:pt idx="107">
                  <c:v>14705</c:v>
                </c:pt>
                <c:pt idx="108">
                  <c:v>14708</c:v>
                </c:pt>
                <c:pt idx="109">
                  <c:v>14709</c:v>
                </c:pt>
                <c:pt idx="110">
                  <c:v>14717</c:v>
                </c:pt>
                <c:pt idx="111">
                  <c:v>14719</c:v>
                </c:pt>
                <c:pt idx="112">
                  <c:v>14727</c:v>
                </c:pt>
                <c:pt idx="113">
                  <c:v>14732</c:v>
                </c:pt>
                <c:pt idx="114">
                  <c:v>14741</c:v>
                </c:pt>
                <c:pt idx="115">
                  <c:v>14745</c:v>
                </c:pt>
                <c:pt idx="116">
                  <c:v>14748</c:v>
                </c:pt>
                <c:pt idx="117">
                  <c:v>14750</c:v>
                </c:pt>
                <c:pt idx="118">
                  <c:v>14759</c:v>
                </c:pt>
                <c:pt idx="119">
                  <c:v>14763</c:v>
                </c:pt>
                <c:pt idx="120">
                  <c:v>14769</c:v>
                </c:pt>
                <c:pt idx="121">
                  <c:v>14781</c:v>
                </c:pt>
                <c:pt idx="122">
                  <c:v>14794</c:v>
                </c:pt>
                <c:pt idx="123">
                  <c:v>14799</c:v>
                </c:pt>
                <c:pt idx="124">
                  <c:v>14816</c:v>
                </c:pt>
                <c:pt idx="125">
                  <c:v>14826</c:v>
                </c:pt>
                <c:pt idx="126">
                  <c:v>14836</c:v>
                </c:pt>
                <c:pt idx="127">
                  <c:v>14844</c:v>
                </c:pt>
                <c:pt idx="128">
                  <c:v>14849</c:v>
                </c:pt>
                <c:pt idx="129">
                  <c:v>14846</c:v>
                </c:pt>
                <c:pt idx="130">
                  <c:v>14851</c:v>
                </c:pt>
                <c:pt idx="131">
                  <c:v>14855</c:v>
                </c:pt>
                <c:pt idx="132">
                  <c:v>14858</c:v>
                </c:pt>
                <c:pt idx="133">
                  <c:v>14859</c:v>
                </c:pt>
                <c:pt idx="134">
                  <c:v>14862</c:v>
                </c:pt>
                <c:pt idx="135">
                  <c:v>14862</c:v>
                </c:pt>
                <c:pt idx="136">
                  <c:v>14867</c:v>
                </c:pt>
                <c:pt idx="137">
                  <c:v>14868</c:v>
                </c:pt>
                <c:pt idx="138">
                  <c:v>14873</c:v>
                </c:pt>
                <c:pt idx="139">
                  <c:v>14877</c:v>
                </c:pt>
                <c:pt idx="140">
                  <c:v>14880</c:v>
                </c:pt>
                <c:pt idx="141">
                  <c:v>14882</c:v>
                </c:pt>
                <c:pt idx="142">
                  <c:v>14888</c:v>
                </c:pt>
                <c:pt idx="143">
                  <c:v>14888</c:v>
                </c:pt>
                <c:pt idx="144">
                  <c:v>14888</c:v>
                </c:pt>
                <c:pt idx="145">
                  <c:v>14893</c:v>
                </c:pt>
                <c:pt idx="146">
                  <c:v>14894</c:v>
                </c:pt>
                <c:pt idx="147">
                  <c:v>14899</c:v>
                </c:pt>
                <c:pt idx="148">
                  <c:v>14899</c:v>
                </c:pt>
                <c:pt idx="149">
                  <c:v>14905</c:v>
                </c:pt>
                <c:pt idx="150">
                  <c:v>14911</c:v>
                </c:pt>
                <c:pt idx="151">
                  <c:v>14918</c:v>
                </c:pt>
                <c:pt idx="152">
                  <c:v>14927</c:v>
                </c:pt>
                <c:pt idx="153">
                  <c:v>14933</c:v>
                </c:pt>
                <c:pt idx="154">
                  <c:v>14939</c:v>
                </c:pt>
                <c:pt idx="155">
                  <c:v>14944</c:v>
                </c:pt>
                <c:pt idx="156">
                  <c:v>14955</c:v>
                </c:pt>
                <c:pt idx="157">
                  <c:v>14966</c:v>
                </c:pt>
                <c:pt idx="158">
                  <c:v>14972</c:v>
                </c:pt>
                <c:pt idx="159">
                  <c:v>14984</c:v>
                </c:pt>
                <c:pt idx="160">
                  <c:v>14989</c:v>
                </c:pt>
                <c:pt idx="161">
                  <c:v>14992</c:v>
                </c:pt>
                <c:pt idx="162">
                  <c:v>14992</c:v>
                </c:pt>
                <c:pt idx="163">
                  <c:v>14999</c:v>
                </c:pt>
                <c:pt idx="164">
                  <c:v>15003</c:v>
                </c:pt>
                <c:pt idx="165">
                  <c:v>15005</c:v>
                </c:pt>
                <c:pt idx="166">
                  <c:v>15008</c:v>
                </c:pt>
                <c:pt idx="167">
                  <c:v>15016</c:v>
                </c:pt>
                <c:pt idx="168">
                  <c:v>15021</c:v>
                </c:pt>
                <c:pt idx="169">
                  <c:v>15024</c:v>
                </c:pt>
                <c:pt idx="170">
                  <c:v>15035</c:v>
                </c:pt>
                <c:pt idx="171">
                  <c:v>15039</c:v>
                </c:pt>
                <c:pt idx="172">
                  <c:v>15044</c:v>
                </c:pt>
                <c:pt idx="173">
                  <c:v>15047</c:v>
                </c:pt>
                <c:pt idx="174">
                  <c:v>15051</c:v>
                </c:pt>
                <c:pt idx="175">
                  <c:v>15053</c:v>
                </c:pt>
                <c:pt idx="176">
                  <c:v>15059</c:v>
                </c:pt>
                <c:pt idx="177">
                  <c:v>15063</c:v>
                </c:pt>
                <c:pt idx="178">
                  <c:v>15064</c:v>
                </c:pt>
                <c:pt idx="179">
                  <c:v>15071</c:v>
                </c:pt>
                <c:pt idx="180">
                  <c:v>15101</c:v>
                </c:pt>
                <c:pt idx="181">
                  <c:v>15115</c:v>
                </c:pt>
                <c:pt idx="182">
                  <c:v>15125</c:v>
                </c:pt>
                <c:pt idx="183">
                  <c:v>15133</c:v>
                </c:pt>
                <c:pt idx="184">
                  <c:v>15142</c:v>
                </c:pt>
                <c:pt idx="185">
                  <c:v>15145</c:v>
                </c:pt>
                <c:pt idx="186">
                  <c:v>15152</c:v>
                </c:pt>
                <c:pt idx="187">
                  <c:v>15162</c:v>
                </c:pt>
                <c:pt idx="188">
                  <c:v>15169</c:v>
                </c:pt>
                <c:pt idx="189">
                  <c:v>15178</c:v>
                </c:pt>
                <c:pt idx="190">
                  <c:v>15185</c:v>
                </c:pt>
                <c:pt idx="191">
                  <c:v>15193</c:v>
                </c:pt>
                <c:pt idx="192">
                  <c:v>15201</c:v>
                </c:pt>
                <c:pt idx="193">
                  <c:v>15209</c:v>
                </c:pt>
                <c:pt idx="194">
                  <c:v>15217</c:v>
                </c:pt>
                <c:pt idx="195">
                  <c:v>15225</c:v>
                </c:pt>
                <c:pt idx="196">
                  <c:v>15230</c:v>
                </c:pt>
                <c:pt idx="197">
                  <c:v>15241</c:v>
                </c:pt>
                <c:pt idx="198">
                  <c:v>15251</c:v>
                </c:pt>
                <c:pt idx="199">
                  <c:v>15263</c:v>
                </c:pt>
                <c:pt idx="200">
                  <c:v>15274</c:v>
                </c:pt>
                <c:pt idx="201">
                  <c:v>15290</c:v>
                </c:pt>
                <c:pt idx="202">
                  <c:v>15299</c:v>
                </c:pt>
                <c:pt idx="203">
                  <c:v>15309</c:v>
                </c:pt>
                <c:pt idx="204">
                  <c:v>15313</c:v>
                </c:pt>
                <c:pt idx="205">
                  <c:v>15318</c:v>
                </c:pt>
                <c:pt idx="206">
                  <c:v>15336</c:v>
                </c:pt>
                <c:pt idx="207">
                  <c:v>15344</c:v>
                </c:pt>
                <c:pt idx="208">
                  <c:v>15353</c:v>
                </c:pt>
                <c:pt idx="209">
                  <c:v>15363</c:v>
                </c:pt>
                <c:pt idx="210">
                  <c:v>15370</c:v>
                </c:pt>
                <c:pt idx="211">
                  <c:v>15370</c:v>
                </c:pt>
                <c:pt idx="212">
                  <c:v>15376</c:v>
                </c:pt>
                <c:pt idx="213">
                  <c:v>15382</c:v>
                </c:pt>
                <c:pt idx="214">
                  <c:v>15387</c:v>
                </c:pt>
                <c:pt idx="215">
                  <c:v>15389</c:v>
                </c:pt>
                <c:pt idx="216">
                  <c:v>15398</c:v>
                </c:pt>
                <c:pt idx="217">
                  <c:v>15399</c:v>
                </c:pt>
                <c:pt idx="218">
                  <c:v>15411</c:v>
                </c:pt>
                <c:pt idx="219">
                  <c:v>15419</c:v>
                </c:pt>
                <c:pt idx="220">
                  <c:v>15426</c:v>
                </c:pt>
                <c:pt idx="221">
                  <c:v>15443</c:v>
                </c:pt>
                <c:pt idx="222">
                  <c:v>15462</c:v>
                </c:pt>
                <c:pt idx="223">
                  <c:v>15467</c:v>
                </c:pt>
                <c:pt idx="224">
                  <c:v>15483</c:v>
                </c:pt>
                <c:pt idx="225">
                  <c:v>15494</c:v>
                </c:pt>
                <c:pt idx="226">
                  <c:v>15505</c:v>
                </c:pt>
                <c:pt idx="227">
                  <c:v>15514</c:v>
                </c:pt>
                <c:pt idx="228">
                  <c:v>15516</c:v>
                </c:pt>
                <c:pt idx="229">
                  <c:v>15524</c:v>
                </c:pt>
                <c:pt idx="230">
                  <c:v>15531</c:v>
                </c:pt>
                <c:pt idx="231">
                  <c:v>15541</c:v>
                </c:pt>
                <c:pt idx="232">
                  <c:v>15552</c:v>
                </c:pt>
                <c:pt idx="233">
                  <c:v>15556</c:v>
                </c:pt>
                <c:pt idx="234">
                  <c:v>15564</c:v>
                </c:pt>
                <c:pt idx="235">
                  <c:v>15575</c:v>
                </c:pt>
                <c:pt idx="236">
                  <c:v>15577</c:v>
                </c:pt>
                <c:pt idx="237">
                  <c:v>15581</c:v>
                </c:pt>
                <c:pt idx="238">
                  <c:v>15585</c:v>
                </c:pt>
                <c:pt idx="239">
                  <c:v>15587</c:v>
                </c:pt>
                <c:pt idx="240">
                  <c:v>15593</c:v>
                </c:pt>
                <c:pt idx="241">
                  <c:v>15597</c:v>
                </c:pt>
                <c:pt idx="242">
                  <c:v>15599</c:v>
                </c:pt>
                <c:pt idx="243">
                  <c:v>15612</c:v>
                </c:pt>
                <c:pt idx="244">
                  <c:v>15615</c:v>
                </c:pt>
                <c:pt idx="245">
                  <c:v>15657</c:v>
                </c:pt>
                <c:pt idx="246">
                  <c:v>15715</c:v>
                </c:pt>
                <c:pt idx="247">
                  <c:v>15741</c:v>
                </c:pt>
                <c:pt idx="248">
                  <c:v>15768</c:v>
                </c:pt>
                <c:pt idx="249">
                  <c:v>15807</c:v>
                </c:pt>
                <c:pt idx="250">
                  <c:v>15832</c:v>
                </c:pt>
                <c:pt idx="251">
                  <c:v>15844</c:v>
                </c:pt>
                <c:pt idx="252">
                  <c:v>15878</c:v>
                </c:pt>
                <c:pt idx="253">
                  <c:v>15918</c:v>
                </c:pt>
                <c:pt idx="254">
                  <c:v>16031</c:v>
                </c:pt>
                <c:pt idx="255">
                  <c:v>16063</c:v>
                </c:pt>
                <c:pt idx="256">
                  <c:v>16088</c:v>
                </c:pt>
                <c:pt idx="257">
                  <c:v>16115</c:v>
                </c:pt>
                <c:pt idx="258">
                  <c:v>16132</c:v>
                </c:pt>
                <c:pt idx="259">
                  <c:v>16159</c:v>
                </c:pt>
                <c:pt idx="260">
                  <c:v>16191</c:v>
                </c:pt>
                <c:pt idx="261">
                  <c:v>16633</c:v>
                </c:pt>
                <c:pt idx="262">
                  <c:v>16895</c:v>
                </c:pt>
                <c:pt idx="263">
                  <c:v>17210</c:v>
                </c:pt>
                <c:pt idx="264">
                  <c:v>17470</c:v>
                </c:pt>
                <c:pt idx="265">
                  <c:v>17860</c:v>
                </c:pt>
                <c:pt idx="266">
                  <c:v>18334</c:v>
                </c:pt>
                <c:pt idx="267">
                  <c:v>18811</c:v>
                </c:pt>
                <c:pt idx="268">
                  <c:v>19054</c:v>
                </c:pt>
                <c:pt idx="269">
                  <c:v>19147</c:v>
                </c:pt>
                <c:pt idx="270">
                  <c:v>19522</c:v>
                </c:pt>
                <c:pt idx="271">
                  <c:v>19972</c:v>
                </c:pt>
                <c:pt idx="272">
                  <c:v>20658</c:v>
                </c:pt>
                <c:pt idx="273">
                  <c:v>20896</c:v>
                </c:pt>
                <c:pt idx="274">
                  <c:v>21084</c:v>
                </c:pt>
                <c:pt idx="275">
                  <c:v>21162</c:v>
                </c:pt>
                <c:pt idx="276">
                  <c:v>21208</c:v>
                </c:pt>
                <c:pt idx="277">
                  <c:v>21259</c:v>
                </c:pt>
                <c:pt idx="278">
                  <c:v>21290</c:v>
                </c:pt>
                <c:pt idx="279">
                  <c:v>21350</c:v>
                </c:pt>
                <c:pt idx="280">
                  <c:v>21420</c:v>
                </c:pt>
                <c:pt idx="281">
                  <c:v>21487</c:v>
                </c:pt>
                <c:pt idx="282">
                  <c:v>21544</c:v>
                </c:pt>
                <c:pt idx="283">
                  <c:v>21596</c:v>
                </c:pt>
                <c:pt idx="284">
                  <c:v>21993</c:v>
                </c:pt>
                <c:pt idx="285">
                  <c:v>22200</c:v>
                </c:pt>
                <c:pt idx="286">
                  <c:v>22251</c:v>
                </c:pt>
                <c:pt idx="287">
                  <c:v>22324</c:v>
                </c:pt>
                <c:pt idx="288">
                  <c:v>22405</c:v>
                </c:pt>
                <c:pt idx="289">
                  <c:v>22475</c:v>
                </c:pt>
                <c:pt idx="290">
                  <c:v>22561</c:v>
                </c:pt>
                <c:pt idx="291">
                  <c:v>22608</c:v>
                </c:pt>
                <c:pt idx="292">
                  <c:v>22612</c:v>
                </c:pt>
                <c:pt idx="293">
                  <c:v>22611</c:v>
                </c:pt>
                <c:pt idx="294">
                  <c:v>22612</c:v>
                </c:pt>
                <c:pt idx="295">
                  <c:v>22612</c:v>
                </c:pt>
                <c:pt idx="296">
                  <c:v>22616</c:v>
                </c:pt>
                <c:pt idx="297">
                  <c:v>22620</c:v>
                </c:pt>
                <c:pt idx="298">
                  <c:v>22618</c:v>
                </c:pt>
                <c:pt idx="299">
                  <c:v>22619</c:v>
                </c:pt>
                <c:pt idx="300">
                  <c:v>22622</c:v>
                </c:pt>
                <c:pt idx="301">
                  <c:v>22625</c:v>
                </c:pt>
                <c:pt idx="302">
                  <c:v>22627</c:v>
                </c:pt>
                <c:pt idx="303">
                  <c:v>22626</c:v>
                </c:pt>
                <c:pt idx="304">
                  <c:v>22633</c:v>
                </c:pt>
                <c:pt idx="305">
                  <c:v>22633</c:v>
                </c:pt>
                <c:pt idx="306">
                  <c:v>22631</c:v>
                </c:pt>
                <c:pt idx="307">
                  <c:v>22631</c:v>
                </c:pt>
                <c:pt idx="308">
                  <c:v>22636</c:v>
                </c:pt>
                <c:pt idx="309">
                  <c:v>22646</c:v>
                </c:pt>
                <c:pt idx="310">
                  <c:v>22658</c:v>
                </c:pt>
                <c:pt idx="311">
                  <c:v>22662</c:v>
                </c:pt>
                <c:pt idx="312">
                  <c:v>22680</c:v>
                </c:pt>
                <c:pt idx="313">
                  <c:v>23076</c:v>
                </c:pt>
                <c:pt idx="314">
                  <c:v>23349</c:v>
                </c:pt>
                <c:pt idx="315">
                  <c:v>23373</c:v>
                </c:pt>
                <c:pt idx="316">
                  <c:v>23383</c:v>
                </c:pt>
                <c:pt idx="317">
                  <c:v>23398</c:v>
                </c:pt>
                <c:pt idx="318">
                  <c:v>23484</c:v>
                </c:pt>
                <c:pt idx="319">
                  <c:v>23502</c:v>
                </c:pt>
                <c:pt idx="320">
                  <c:v>23521</c:v>
                </c:pt>
                <c:pt idx="321">
                  <c:v>23525</c:v>
                </c:pt>
                <c:pt idx="322">
                  <c:v>23526</c:v>
                </c:pt>
                <c:pt idx="323">
                  <c:v>23531</c:v>
                </c:pt>
                <c:pt idx="324">
                  <c:v>23541</c:v>
                </c:pt>
                <c:pt idx="325">
                  <c:v>23545</c:v>
                </c:pt>
                <c:pt idx="326">
                  <c:v>23553</c:v>
                </c:pt>
                <c:pt idx="327">
                  <c:v>23562</c:v>
                </c:pt>
                <c:pt idx="328">
                  <c:v>23567</c:v>
                </c:pt>
                <c:pt idx="329">
                  <c:v>23573</c:v>
                </c:pt>
                <c:pt idx="330">
                  <c:v>23849</c:v>
                </c:pt>
                <c:pt idx="331">
                  <c:v>24094</c:v>
                </c:pt>
                <c:pt idx="332">
                  <c:v>24465</c:v>
                </c:pt>
                <c:pt idx="333">
                  <c:v>24719</c:v>
                </c:pt>
                <c:pt idx="334">
                  <c:v>25040</c:v>
                </c:pt>
                <c:pt idx="335">
                  <c:v>25349</c:v>
                </c:pt>
                <c:pt idx="336">
                  <c:v>25689</c:v>
                </c:pt>
                <c:pt idx="337">
                  <c:v>25841</c:v>
                </c:pt>
                <c:pt idx="338">
                  <c:v>25844</c:v>
                </c:pt>
                <c:pt idx="339">
                  <c:v>25844</c:v>
                </c:pt>
                <c:pt idx="340">
                  <c:v>25845</c:v>
                </c:pt>
                <c:pt idx="341">
                  <c:v>25850</c:v>
                </c:pt>
                <c:pt idx="342">
                  <c:v>25851</c:v>
                </c:pt>
                <c:pt idx="343">
                  <c:v>25859</c:v>
                </c:pt>
                <c:pt idx="344">
                  <c:v>25861</c:v>
                </c:pt>
                <c:pt idx="345">
                  <c:v>25859</c:v>
                </c:pt>
                <c:pt idx="346">
                  <c:v>25862</c:v>
                </c:pt>
                <c:pt idx="347">
                  <c:v>25869</c:v>
                </c:pt>
                <c:pt idx="348">
                  <c:v>25875</c:v>
                </c:pt>
                <c:pt idx="349">
                  <c:v>25872</c:v>
                </c:pt>
                <c:pt idx="350">
                  <c:v>25881</c:v>
                </c:pt>
                <c:pt idx="351">
                  <c:v>25882</c:v>
                </c:pt>
                <c:pt idx="352">
                  <c:v>25883</c:v>
                </c:pt>
                <c:pt idx="353">
                  <c:v>25888</c:v>
                </c:pt>
                <c:pt idx="354">
                  <c:v>25890</c:v>
                </c:pt>
                <c:pt idx="355">
                  <c:v>25894</c:v>
                </c:pt>
                <c:pt idx="356">
                  <c:v>25898</c:v>
                </c:pt>
                <c:pt idx="357">
                  <c:v>25901</c:v>
                </c:pt>
                <c:pt idx="358">
                  <c:v>25899</c:v>
                </c:pt>
                <c:pt idx="359">
                  <c:v>25903</c:v>
                </c:pt>
                <c:pt idx="360">
                  <c:v>25906</c:v>
                </c:pt>
                <c:pt idx="361">
                  <c:v>25910</c:v>
                </c:pt>
                <c:pt idx="362">
                  <c:v>25913</c:v>
                </c:pt>
                <c:pt idx="363">
                  <c:v>25916</c:v>
                </c:pt>
                <c:pt idx="364">
                  <c:v>25918</c:v>
                </c:pt>
                <c:pt idx="365">
                  <c:v>25921</c:v>
                </c:pt>
                <c:pt idx="366">
                  <c:v>25917</c:v>
                </c:pt>
                <c:pt idx="367">
                  <c:v>25917</c:v>
                </c:pt>
                <c:pt idx="368">
                  <c:v>25922</c:v>
                </c:pt>
                <c:pt idx="369">
                  <c:v>25919</c:v>
                </c:pt>
                <c:pt idx="370">
                  <c:v>25922</c:v>
                </c:pt>
                <c:pt idx="371">
                  <c:v>25929</c:v>
                </c:pt>
                <c:pt idx="372">
                  <c:v>25937</c:v>
                </c:pt>
                <c:pt idx="373">
                  <c:v>25941</c:v>
                </c:pt>
                <c:pt idx="374">
                  <c:v>25943</c:v>
                </c:pt>
                <c:pt idx="375">
                  <c:v>25942</c:v>
                </c:pt>
                <c:pt idx="376">
                  <c:v>25943</c:v>
                </c:pt>
                <c:pt idx="377">
                  <c:v>25951</c:v>
                </c:pt>
                <c:pt idx="378">
                  <c:v>25954</c:v>
                </c:pt>
                <c:pt idx="379">
                  <c:v>25952</c:v>
                </c:pt>
                <c:pt idx="380">
                  <c:v>25953</c:v>
                </c:pt>
                <c:pt idx="381">
                  <c:v>25958</c:v>
                </c:pt>
                <c:pt idx="382">
                  <c:v>25958</c:v>
                </c:pt>
                <c:pt idx="383">
                  <c:v>25966</c:v>
                </c:pt>
                <c:pt idx="384">
                  <c:v>25965</c:v>
                </c:pt>
                <c:pt idx="385">
                  <c:v>25963</c:v>
                </c:pt>
                <c:pt idx="386">
                  <c:v>25965</c:v>
                </c:pt>
                <c:pt idx="387">
                  <c:v>25966</c:v>
                </c:pt>
                <c:pt idx="388">
                  <c:v>25970</c:v>
                </c:pt>
                <c:pt idx="389">
                  <c:v>25975</c:v>
                </c:pt>
                <c:pt idx="390">
                  <c:v>25982</c:v>
                </c:pt>
                <c:pt idx="391">
                  <c:v>25991</c:v>
                </c:pt>
                <c:pt idx="392">
                  <c:v>25998</c:v>
                </c:pt>
                <c:pt idx="393">
                  <c:v>26000</c:v>
                </c:pt>
                <c:pt idx="394">
                  <c:v>26004</c:v>
                </c:pt>
                <c:pt idx="395">
                  <c:v>26007</c:v>
                </c:pt>
                <c:pt idx="396">
                  <c:v>26007</c:v>
                </c:pt>
                <c:pt idx="397">
                  <c:v>26006</c:v>
                </c:pt>
                <c:pt idx="398">
                  <c:v>26014</c:v>
                </c:pt>
                <c:pt idx="399">
                  <c:v>26015</c:v>
                </c:pt>
                <c:pt idx="400">
                  <c:v>26013</c:v>
                </c:pt>
                <c:pt idx="401">
                  <c:v>26014</c:v>
                </c:pt>
                <c:pt idx="402">
                  <c:v>26014</c:v>
                </c:pt>
                <c:pt idx="403">
                  <c:v>26020</c:v>
                </c:pt>
                <c:pt idx="404">
                  <c:v>26022</c:v>
                </c:pt>
                <c:pt idx="405">
                  <c:v>26025</c:v>
                </c:pt>
                <c:pt idx="406">
                  <c:v>26023</c:v>
                </c:pt>
                <c:pt idx="407">
                  <c:v>26021</c:v>
                </c:pt>
                <c:pt idx="408">
                  <c:v>26022</c:v>
                </c:pt>
                <c:pt idx="409">
                  <c:v>26021</c:v>
                </c:pt>
                <c:pt idx="410">
                  <c:v>26022</c:v>
                </c:pt>
                <c:pt idx="411">
                  <c:v>26025</c:v>
                </c:pt>
                <c:pt idx="412">
                  <c:v>26028</c:v>
                </c:pt>
                <c:pt idx="413">
                  <c:v>26034</c:v>
                </c:pt>
                <c:pt idx="414">
                  <c:v>26038</c:v>
                </c:pt>
                <c:pt idx="415">
                  <c:v>26042</c:v>
                </c:pt>
                <c:pt idx="416">
                  <c:v>26047</c:v>
                </c:pt>
                <c:pt idx="417">
                  <c:v>26047</c:v>
                </c:pt>
                <c:pt idx="418">
                  <c:v>26049</c:v>
                </c:pt>
                <c:pt idx="419">
                  <c:v>26057</c:v>
                </c:pt>
                <c:pt idx="420">
                  <c:v>26085</c:v>
                </c:pt>
                <c:pt idx="421">
                  <c:v>26084</c:v>
                </c:pt>
                <c:pt idx="422">
                  <c:v>26085</c:v>
                </c:pt>
                <c:pt idx="423">
                  <c:v>26090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CA-486A-8F3B-B85FD58893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Daihatsu Indonesia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Sheet1!$A$2:$A$425</c:f>
              <c:numCache>
                <c:formatCode>m/d/yyyy</c:formatCode>
                <c:ptCount val="424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</c:numCache>
            </c:numRef>
          </c:cat>
          <c:val>
            <c:numRef>
              <c:f>Sheet1!$D$2:$D$425</c:f>
              <c:numCache>
                <c:formatCode>General</c:formatCode>
                <c:ptCount val="424"/>
                <c:pt idx="0">
                  <c:v>983704</c:v>
                </c:pt>
                <c:pt idx="1">
                  <c:v>985099</c:v>
                </c:pt>
                <c:pt idx="2">
                  <c:v>986518</c:v>
                </c:pt>
                <c:pt idx="3">
                  <c:v>987715</c:v>
                </c:pt>
                <c:pt idx="4">
                  <c:v>988741</c:v>
                </c:pt>
                <c:pt idx="5">
                  <c:v>989565</c:v>
                </c:pt>
                <c:pt idx="6">
                  <c:v>990436</c:v>
                </c:pt>
                <c:pt idx="7">
                  <c:v>991404</c:v>
                </c:pt>
                <c:pt idx="8">
                  <c:v>992111</c:v>
                </c:pt>
                <c:pt idx="9">
                  <c:v>992874</c:v>
                </c:pt>
                <c:pt idx="10">
                  <c:v>993771</c:v>
                </c:pt>
                <c:pt idx="11">
                  <c:v>994697</c:v>
                </c:pt>
                <c:pt idx="12">
                  <c:v>995340</c:v>
                </c:pt>
                <c:pt idx="13">
                  <c:v>995863</c:v>
                </c:pt>
                <c:pt idx="14">
                  <c:v>996437</c:v>
                </c:pt>
                <c:pt idx="15">
                  <c:v>996968</c:v>
                </c:pt>
                <c:pt idx="16">
                  <c:v>997557</c:v>
                </c:pt>
                <c:pt idx="17">
                  <c:v>998083</c:v>
                </c:pt>
                <c:pt idx="18">
                  <c:v>998631</c:v>
                </c:pt>
                <c:pt idx="19">
                  <c:v>998914</c:v>
                </c:pt>
                <c:pt idx="20">
                  <c:v>999026</c:v>
                </c:pt>
                <c:pt idx="21">
                  <c:v>999321</c:v>
                </c:pt>
                <c:pt idx="22">
                  <c:v>999550</c:v>
                </c:pt>
                <c:pt idx="23">
                  <c:v>999683</c:v>
                </c:pt>
                <c:pt idx="24">
                  <c:v>999876</c:v>
                </c:pt>
                <c:pt idx="25">
                  <c:v>1000085</c:v>
                </c:pt>
                <c:pt idx="26">
                  <c:v>1000266</c:v>
                </c:pt>
                <c:pt idx="27">
                  <c:v>1000398</c:v>
                </c:pt>
                <c:pt idx="28">
                  <c:v>1000521</c:v>
                </c:pt>
                <c:pt idx="29">
                  <c:v>1000652</c:v>
                </c:pt>
                <c:pt idx="30">
                  <c:v>1000836</c:v>
                </c:pt>
                <c:pt idx="31">
                  <c:v>1001085</c:v>
                </c:pt>
                <c:pt idx="32">
                  <c:v>1001329</c:v>
                </c:pt>
                <c:pt idx="33">
                  <c:v>1001623</c:v>
                </c:pt>
                <c:pt idx="34">
                  <c:v>1002035</c:v>
                </c:pt>
                <c:pt idx="35">
                  <c:v>1002414</c:v>
                </c:pt>
                <c:pt idx="36">
                  <c:v>1002499</c:v>
                </c:pt>
                <c:pt idx="37">
                  <c:v>1002547</c:v>
                </c:pt>
                <c:pt idx="38">
                  <c:v>1002636</c:v>
                </c:pt>
                <c:pt idx="39">
                  <c:v>1003238</c:v>
                </c:pt>
                <c:pt idx="40">
                  <c:v>1003657</c:v>
                </c:pt>
                <c:pt idx="41">
                  <c:v>1004009</c:v>
                </c:pt>
                <c:pt idx="42">
                  <c:v>1004301</c:v>
                </c:pt>
                <c:pt idx="43">
                  <c:v>1004601</c:v>
                </c:pt>
                <c:pt idx="44">
                  <c:v>1004962</c:v>
                </c:pt>
                <c:pt idx="45">
                  <c:v>1005325</c:v>
                </c:pt>
                <c:pt idx="46">
                  <c:v>1005672</c:v>
                </c:pt>
                <c:pt idx="47">
                  <c:v>1006043</c:v>
                </c:pt>
                <c:pt idx="48">
                  <c:v>1006427</c:v>
                </c:pt>
                <c:pt idx="49">
                  <c:v>1006794</c:v>
                </c:pt>
                <c:pt idx="50">
                  <c:v>1007178</c:v>
                </c:pt>
                <c:pt idx="51">
                  <c:v>1007546</c:v>
                </c:pt>
                <c:pt idx="52">
                  <c:v>1007824</c:v>
                </c:pt>
                <c:pt idx="53">
                  <c:v>1008139</c:v>
                </c:pt>
                <c:pt idx="54">
                  <c:v>1009104</c:v>
                </c:pt>
                <c:pt idx="55">
                  <c:v>1010051</c:v>
                </c:pt>
                <c:pt idx="56">
                  <c:v>1010891</c:v>
                </c:pt>
                <c:pt idx="57">
                  <c:v>1012217</c:v>
                </c:pt>
                <c:pt idx="58">
                  <c:v>1013784</c:v>
                </c:pt>
                <c:pt idx="59">
                  <c:v>1015206</c:v>
                </c:pt>
                <c:pt idx="60">
                  <c:v>1016365</c:v>
                </c:pt>
                <c:pt idx="61">
                  <c:v>1017721</c:v>
                </c:pt>
                <c:pt idx="62">
                  <c:v>1019076</c:v>
                </c:pt>
                <c:pt idx="63">
                  <c:v>1020351</c:v>
                </c:pt>
                <c:pt idx="64">
                  <c:v>1020460</c:v>
                </c:pt>
                <c:pt idx="65">
                  <c:v>1020348</c:v>
                </c:pt>
                <c:pt idx="66">
                  <c:v>1020244</c:v>
                </c:pt>
                <c:pt idx="67">
                  <c:v>1020162</c:v>
                </c:pt>
                <c:pt idx="68">
                  <c:v>1020155</c:v>
                </c:pt>
                <c:pt idx="69">
                  <c:v>1020113</c:v>
                </c:pt>
                <c:pt idx="70">
                  <c:v>1020069</c:v>
                </c:pt>
                <c:pt idx="71">
                  <c:v>1020049</c:v>
                </c:pt>
                <c:pt idx="72">
                  <c:v>1020060</c:v>
                </c:pt>
                <c:pt idx="73">
                  <c:v>1020023</c:v>
                </c:pt>
                <c:pt idx="74">
                  <c:v>1019991</c:v>
                </c:pt>
                <c:pt idx="75">
                  <c:v>1019961</c:v>
                </c:pt>
                <c:pt idx="76">
                  <c:v>1019952</c:v>
                </c:pt>
                <c:pt idx="77">
                  <c:v>1019944</c:v>
                </c:pt>
                <c:pt idx="78">
                  <c:v>1019945</c:v>
                </c:pt>
                <c:pt idx="79">
                  <c:v>1020008</c:v>
                </c:pt>
                <c:pt idx="80">
                  <c:v>1020761</c:v>
                </c:pt>
                <c:pt idx="81">
                  <c:v>1023094</c:v>
                </c:pt>
                <c:pt idx="82">
                  <c:v>1025316</c:v>
                </c:pt>
                <c:pt idx="83">
                  <c:v>1027293</c:v>
                </c:pt>
                <c:pt idx="84">
                  <c:v>1028990</c:v>
                </c:pt>
                <c:pt idx="85">
                  <c:v>1030796</c:v>
                </c:pt>
                <c:pt idx="86">
                  <c:v>1032430</c:v>
                </c:pt>
                <c:pt idx="87">
                  <c:v>1034325</c:v>
                </c:pt>
                <c:pt idx="88">
                  <c:v>1036397</c:v>
                </c:pt>
                <c:pt idx="89">
                  <c:v>1038344</c:v>
                </c:pt>
                <c:pt idx="90">
                  <c:v>1040499</c:v>
                </c:pt>
                <c:pt idx="91">
                  <c:v>1042807</c:v>
                </c:pt>
                <c:pt idx="92">
                  <c:v>1043413</c:v>
                </c:pt>
                <c:pt idx="93">
                  <c:v>1043502</c:v>
                </c:pt>
                <c:pt idx="94">
                  <c:v>1043531</c:v>
                </c:pt>
                <c:pt idx="95">
                  <c:v>1043572</c:v>
                </c:pt>
                <c:pt idx="96">
                  <c:v>1043887</c:v>
                </c:pt>
                <c:pt idx="97">
                  <c:v>1044415</c:v>
                </c:pt>
                <c:pt idx="98">
                  <c:v>1044885</c:v>
                </c:pt>
                <c:pt idx="99">
                  <c:v>1045450</c:v>
                </c:pt>
                <c:pt idx="100">
                  <c:v>1046121</c:v>
                </c:pt>
                <c:pt idx="101">
                  <c:v>1047059</c:v>
                </c:pt>
                <c:pt idx="102">
                  <c:v>1048255</c:v>
                </c:pt>
                <c:pt idx="103">
                  <c:v>1049337</c:v>
                </c:pt>
                <c:pt idx="104">
                  <c:v>1050483</c:v>
                </c:pt>
                <c:pt idx="105">
                  <c:v>1051546</c:v>
                </c:pt>
                <c:pt idx="106">
                  <c:v>1052505</c:v>
                </c:pt>
                <c:pt idx="107">
                  <c:v>1053612</c:v>
                </c:pt>
                <c:pt idx="108">
                  <c:v>1054705</c:v>
                </c:pt>
                <c:pt idx="109">
                  <c:v>1055979</c:v>
                </c:pt>
                <c:pt idx="110">
                  <c:v>1057127</c:v>
                </c:pt>
                <c:pt idx="111">
                  <c:v>1058281</c:v>
                </c:pt>
                <c:pt idx="112">
                  <c:v>1059226</c:v>
                </c:pt>
                <c:pt idx="113">
                  <c:v>1060252</c:v>
                </c:pt>
                <c:pt idx="114">
                  <c:v>1061293</c:v>
                </c:pt>
                <c:pt idx="115">
                  <c:v>1062493</c:v>
                </c:pt>
                <c:pt idx="116">
                  <c:v>1063553</c:v>
                </c:pt>
                <c:pt idx="117">
                  <c:v>1064172</c:v>
                </c:pt>
                <c:pt idx="118">
                  <c:v>1064777</c:v>
                </c:pt>
                <c:pt idx="119">
                  <c:v>1065675</c:v>
                </c:pt>
                <c:pt idx="120">
                  <c:v>1066559</c:v>
                </c:pt>
                <c:pt idx="121">
                  <c:v>1066751</c:v>
                </c:pt>
                <c:pt idx="122">
                  <c:v>1066777</c:v>
                </c:pt>
                <c:pt idx="123">
                  <c:v>1066842</c:v>
                </c:pt>
                <c:pt idx="124">
                  <c:v>1066897</c:v>
                </c:pt>
                <c:pt idx="125">
                  <c:v>1066903</c:v>
                </c:pt>
                <c:pt idx="126">
                  <c:v>1066883</c:v>
                </c:pt>
                <c:pt idx="127">
                  <c:v>1066886</c:v>
                </c:pt>
                <c:pt idx="128">
                  <c:v>1066901</c:v>
                </c:pt>
                <c:pt idx="129">
                  <c:v>1066877</c:v>
                </c:pt>
                <c:pt idx="130">
                  <c:v>1066904</c:v>
                </c:pt>
                <c:pt idx="131">
                  <c:v>1066931</c:v>
                </c:pt>
                <c:pt idx="132">
                  <c:v>1066952</c:v>
                </c:pt>
                <c:pt idx="133">
                  <c:v>1067021</c:v>
                </c:pt>
                <c:pt idx="134">
                  <c:v>1067057</c:v>
                </c:pt>
                <c:pt idx="135">
                  <c:v>1067047</c:v>
                </c:pt>
                <c:pt idx="136">
                  <c:v>1067059</c:v>
                </c:pt>
                <c:pt idx="137">
                  <c:v>1067072</c:v>
                </c:pt>
                <c:pt idx="138">
                  <c:v>1067087</c:v>
                </c:pt>
                <c:pt idx="139">
                  <c:v>1067076</c:v>
                </c:pt>
                <c:pt idx="140">
                  <c:v>1067050</c:v>
                </c:pt>
                <c:pt idx="141">
                  <c:v>1067055</c:v>
                </c:pt>
                <c:pt idx="142">
                  <c:v>1067055</c:v>
                </c:pt>
                <c:pt idx="143">
                  <c:v>1067075</c:v>
                </c:pt>
                <c:pt idx="144">
                  <c:v>1067110</c:v>
                </c:pt>
                <c:pt idx="145">
                  <c:v>1067104</c:v>
                </c:pt>
                <c:pt idx="146">
                  <c:v>1067127</c:v>
                </c:pt>
                <c:pt idx="147">
                  <c:v>1067124</c:v>
                </c:pt>
                <c:pt idx="148">
                  <c:v>1067123</c:v>
                </c:pt>
                <c:pt idx="149">
                  <c:v>1067093</c:v>
                </c:pt>
                <c:pt idx="150">
                  <c:v>1067076</c:v>
                </c:pt>
                <c:pt idx="151">
                  <c:v>1067432</c:v>
                </c:pt>
                <c:pt idx="152">
                  <c:v>1067955</c:v>
                </c:pt>
                <c:pt idx="153">
                  <c:v>1068497</c:v>
                </c:pt>
                <c:pt idx="154">
                  <c:v>1068971</c:v>
                </c:pt>
                <c:pt idx="155">
                  <c:v>1069529</c:v>
                </c:pt>
                <c:pt idx="156">
                  <c:v>1069962</c:v>
                </c:pt>
                <c:pt idx="157">
                  <c:v>1070398</c:v>
                </c:pt>
                <c:pt idx="158">
                  <c:v>1071001</c:v>
                </c:pt>
                <c:pt idx="159">
                  <c:v>1071525</c:v>
                </c:pt>
                <c:pt idx="160">
                  <c:v>1072090</c:v>
                </c:pt>
                <c:pt idx="161">
                  <c:v>1072645</c:v>
                </c:pt>
                <c:pt idx="162">
                  <c:v>1073215</c:v>
                </c:pt>
                <c:pt idx="163">
                  <c:v>1074259</c:v>
                </c:pt>
                <c:pt idx="164">
                  <c:v>1076798</c:v>
                </c:pt>
                <c:pt idx="165">
                  <c:v>1080302</c:v>
                </c:pt>
                <c:pt idx="166">
                  <c:v>1083215</c:v>
                </c:pt>
                <c:pt idx="167">
                  <c:v>1086274</c:v>
                </c:pt>
                <c:pt idx="168">
                  <c:v>1086951</c:v>
                </c:pt>
                <c:pt idx="169">
                  <c:v>1086932</c:v>
                </c:pt>
                <c:pt idx="170">
                  <c:v>1086937</c:v>
                </c:pt>
                <c:pt idx="171">
                  <c:v>1086923</c:v>
                </c:pt>
                <c:pt idx="172">
                  <c:v>1086938</c:v>
                </c:pt>
                <c:pt idx="173">
                  <c:v>1086930</c:v>
                </c:pt>
                <c:pt idx="174">
                  <c:v>1086915</c:v>
                </c:pt>
                <c:pt idx="175">
                  <c:v>1086883</c:v>
                </c:pt>
                <c:pt idx="176">
                  <c:v>1086855</c:v>
                </c:pt>
                <c:pt idx="177">
                  <c:v>1086816</c:v>
                </c:pt>
                <c:pt idx="178">
                  <c:v>1086812</c:v>
                </c:pt>
                <c:pt idx="179">
                  <c:v>1086809</c:v>
                </c:pt>
                <c:pt idx="180">
                  <c:v>1086799</c:v>
                </c:pt>
                <c:pt idx="181">
                  <c:v>1086782</c:v>
                </c:pt>
                <c:pt idx="182">
                  <c:v>1086742</c:v>
                </c:pt>
                <c:pt idx="183">
                  <c:v>1086780</c:v>
                </c:pt>
                <c:pt idx="184">
                  <c:v>1086837</c:v>
                </c:pt>
                <c:pt idx="185">
                  <c:v>1086870</c:v>
                </c:pt>
                <c:pt idx="186">
                  <c:v>1086896</c:v>
                </c:pt>
                <c:pt idx="187">
                  <c:v>1086888</c:v>
                </c:pt>
                <c:pt idx="188">
                  <c:v>1086849</c:v>
                </c:pt>
                <c:pt idx="189">
                  <c:v>1086817</c:v>
                </c:pt>
                <c:pt idx="190">
                  <c:v>1086784</c:v>
                </c:pt>
                <c:pt idx="191">
                  <c:v>1086816</c:v>
                </c:pt>
                <c:pt idx="192">
                  <c:v>1086865</c:v>
                </c:pt>
                <c:pt idx="193">
                  <c:v>1086890</c:v>
                </c:pt>
                <c:pt idx="194">
                  <c:v>1086861</c:v>
                </c:pt>
                <c:pt idx="195">
                  <c:v>1086859</c:v>
                </c:pt>
                <c:pt idx="196">
                  <c:v>1086847</c:v>
                </c:pt>
                <c:pt idx="197">
                  <c:v>1086826</c:v>
                </c:pt>
                <c:pt idx="198">
                  <c:v>1086781</c:v>
                </c:pt>
                <c:pt idx="199">
                  <c:v>1086753</c:v>
                </c:pt>
                <c:pt idx="200">
                  <c:v>1086762</c:v>
                </c:pt>
                <c:pt idx="201">
                  <c:v>1086743</c:v>
                </c:pt>
                <c:pt idx="202">
                  <c:v>1086719</c:v>
                </c:pt>
                <c:pt idx="203">
                  <c:v>1086700</c:v>
                </c:pt>
                <c:pt idx="204">
                  <c:v>1086668</c:v>
                </c:pt>
                <c:pt idx="205">
                  <c:v>1086653</c:v>
                </c:pt>
                <c:pt idx="206">
                  <c:v>1086651</c:v>
                </c:pt>
                <c:pt idx="207">
                  <c:v>1086649</c:v>
                </c:pt>
                <c:pt idx="208">
                  <c:v>1086650</c:v>
                </c:pt>
                <c:pt idx="209">
                  <c:v>1086630</c:v>
                </c:pt>
                <c:pt idx="210">
                  <c:v>1086630</c:v>
                </c:pt>
                <c:pt idx="211">
                  <c:v>1086612</c:v>
                </c:pt>
                <c:pt idx="212">
                  <c:v>1086586</c:v>
                </c:pt>
                <c:pt idx="213">
                  <c:v>1086555</c:v>
                </c:pt>
                <c:pt idx="214">
                  <c:v>1086540</c:v>
                </c:pt>
                <c:pt idx="215">
                  <c:v>1086513</c:v>
                </c:pt>
                <c:pt idx="216">
                  <c:v>1086477</c:v>
                </c:pt>
                <c:pt idx="217">
                  <c:v>1086438</c:v>
                </c:pt>
                <c:pt idx="218">
                  <c:v>1086409</c:v>
                </c:pt>
                <c:pt idx="219">
                  <c:v>1086371</c:v>
                </c:pt>
                <c:pt idx="220">
                  <c:v>1086348</c:v>
                </c:pt>
                <c:pt idx="221">
                  <c:v>1086294</c:v>
                </c:pt>
                <c:pt idx="222">
                  <c:v>1086253</c:v>
                </c:pt>
                <c:pt idx="223">
                  <c:v>1086219</c:v>
                </c:pt>
                <c:pt idx="224">
                  <c:v>1086207</c:v>
                </c:pt>
                <c:pt idx="225">
                  <c:v>1086318</c:v>
                </c:pt>
                <c:pt idx="226">
                  <c:v>1086401</c:v>
                </c:pt>
                <c:pt idx="227">
                  <c:v>1086466</c:v>
                </c:pt>
                <c:pt idx="228">
                  <c:v>1086477</c:v>
                </c:pt>
                <c:pt idx="229">
                  <c:v>1086497</c:v>
                </c:pt>
                <c:pt idx="230">
                  <c:v>1086483</c:v>
                </c:pt>
                <c:pt idx="231">
                  <c:v>1086454</c:v>
                </c:pt>
                <c:pt idx="232">
                  <c:v>1088534</c:v>
                </c:pt>
                <c:pt idx="233">
                  <c:v>1091524</c:v>
                </c:pt>
                <c:pt idx="234">
                  <c:v>1094247</c:v>
                </c:pt>
                <c:pt idx="235">
                  <c:v>1096755</c:v>
                </c:pt>
                <c:pt idx="236">
                  <c:v>1099196</c:v>
                </c:pt>
                <c:pt idx="237">
                  <c:v>1100160</c:v>
                </c:pt>
                <c:pt idx="238">
                  <c:v>1100667</c:v>
                </c:pt>
                <c:pt idx="239">
                  <c:v>1103750</c:v>
                </c:pt>
                <c:pt idx="240">
                  <c:v>1108951</c:v>
                </c:pt>
                <c:pt idx="241">
                  <c:v>1112953</c:v>
                </c:pt>
                <c:pt idx="242">
                  <c:v>1116084</c:v>
                </c:pt>
                <c:pt idx="243">
                  <c:v>1116069</c:v>
                </c:pt>
                <c:pt idx="244">
                  <c:v>1116032</c:v>
                </c:pt>
                <c:pt idx="245">
                  <c:v>1115956</c:v>
                </c:pt>
                <c:pt idx="246">
                  <c:v>1115892</c:v>
                </c:pt>
                <c:pt idx="247">
                  <c:v>1115818</c:v>
                </c:pt>
                <c:pt idx="248">
                  <c:v>1115777</c:v>
                </c:pt>
                <c:pt idx="249">
                  <c:v>1115708</c:v>
                </c:pt>
                <c:pt idx="250">
                  <c:v>1115605</c:v>
                </c:pt>
                <c:pt idx="251">
                  <c:v>1115511</c:v>
                </c:pt>
                <c:pt idx="252">
                  <c:v>1115411</c:v>
                </c:pt>
                <c:pt idx="253">
                  <c:v>1115332</c:v>
                </c:pt>
                <c:pt idx="254">
                  <c:v>1115234</c:v>
                </c:pt>
                <c:pt idx="255">
                  <c:v>1115085</c:v>
                </c:pt>
                <c:pt idx="256">
                  <c:v>1114989</c:v>
                </c:pt>
                <c:pt idx="257">
                  <c:v>1114928</c:v>
                </c:pt>
                <c:pt idx="258">
                  <c:v>1114848</c:v>
                </c:pt>
                <c:pt idx="259">
                  <c:v>1114743</c:v>
                </c:pt>
                <c:pt idx="260">
                  <c:v>1114650</c:v>
                </c:pt>
                <c:pt idx="261">
                  <c:v>1114539</c:v>
                </c:pt>
                <c:pt idx="262">
                  <c:v>1114458</c:v>
                </c:pt>
                <c:pt idx="263">
                  <c:v>1114350</c:v>
                </c:pt>
                <c:pt idx="264">
                  <c:v>1114270</c:v>
                </c:pt>
                <c:pt idx="265">
                  <c:v>1114102</c:v>
                </c:pt>
                <c:pt idx="266">
                  <c:v>1113908</c:v>
                </c:pt>
                <c:pt idx="267">
                  <c:v>1113802</c:v>
                </c:pt>
                <c:pt idx="268">
                  <c:v>1113680</c:v>
                </c:pt>
                <c:pt idx="269">
                  <c:v>1113568</c:v>
                </c:pt>
                <c:pt idx="270">
                  <c:v>1113447</c:v>
                </c:pt>
                <c:pt idx="271">
                  <c:v>1113362</c:v>
                </c:pt>
                <c:pt idx="272">
                  <c:v>1113230</c:v>
                </c:pt>
                <c:pt idx="273">
                  <c:v>1113091</c:v>
                </c:pt>
                <c:pt idx="274">
                  <c:v>1112925</c:v>
                </c:pt>
                <c:pt idx="275">
                  <c:v>1112801</c:v>
                </c:pt>
                <c:pt idx="276">
                  <c:v>1112750</c:v>
                </c:pt>
                <c:pt idx="277">
                  <c:v>1112629</c:v>
                </c:pt>
                <c:pt idx="278">
                  <c:v>1112551</c:v>
                </c:pt>
                <c:pt idx="279">
                  <c:v>1112433</c:v>
                </c:pt>
                <c:pt idx="280">
                  <c:v>1112302</c:v>
                </c:pt>
                <c:pt idx="281">
                  <c:v>1112164</c:v>
                </c:pt>
                <c:pt idx="282">
                  <c:v>1112033</c:v>
                </c:pt>
                <c:pt idx="283">
                  <c:v>1111907</c:v>
                </c:pt>
                <c:pt idx="284">
                  <c:v>1111878</c:v>
                </c:pt>
                <c:pt idx="285">
                  <c:v>1111747</c:v>
                </c:pt>
                <c:pt idx="286">
                  <c:v>1111629</c:v>
                </c:pt>
                <c:pt idx="287">
                  <c:v>1111521</c:v>
                </c:pt>
                <c:pt idx="288">
                  <c:v>1111415</c:v>
                </c:pt>
                <c:pt idx="289">
                  <c:v>1111282</c:v>
                </c:pt>
                <c:pt idx="290">
                  <c:v>1111158</c:v>
                </c:pt>
                <c:pt idx="291">
                  <c:v>1111005</c:v>
                </c:pt>
                <c:pt idx="292">
                  <c:v>1110922</c:v>
                </c:pt>
                <c:pt idx="293">
                  <c:v>1110739</c:v>
                </c:pt>
                <c:pt idx="294">
                  <c:v>1110539</c:v>
                </c:pt>
                <c:pt idx="295">
                  <c:v>1110427</c:v>
                </c:pt>
                <c:pt idx="296">
                  <c:v>1110261</c:v>
                </c:pt>
                <c:pt idx="297">
                  <c:v>1110109</c:v>
                </c:pt>
                <c:pt idx="298">
                  <c:v>1109962</c:v>
                </c:pt>
                <c:pt idx="299">
                  <c:v>1109800</c:v>
                </c:pt>
                <c:pt idx="300">
                  <c:v>1109641</c:v>
                </c:pt>
                <c:pt idx="301">
                  <c:v>1109442</c:v>
                </c:pt>
                <c:pt idx="302">
                  <c:v>1109237</c:v>
                </c:pt>
                <c:pt idx="303">
                  <c:v>1109071</c:v>
                </c:pt>
                <c:pt idx="304">
                  <c:v>1108934</c:v>
                </c:pt>
                <c:pt idx="305">
                  <c:v>1108804</c:v>
                </c:pt>
                <c:pt idx="306">
                  <c:v>1108635</c:v>
                </c:pt>
                <c:pt idx="307">
                  <c:v>1108477</c:v>
                </c:pt>
                <c:pt idx="308">
                  <c:v>1108346</c:v>
                </c:pt>
                <c:pt idx="309">
                  <c:v>1108286</c:v>
                </c:pt>
                <c:pt idx="310">
                  <c:v>1108941</c:v>
                </c:pt>
                <c:pt idx="311">
                  <c:v>1109435</c:v>
                </c:pt>
                <c:pt idx="312">
                  <c:v>1109890</c:v>
                </c:pt>
                <c:pt idx="313">
                  <c:v>1110444</c:v>
                </c:pt>
                <c:pt idx="314">
                  <c:v>1110998</c:v>
                </c:pt>
                <c:pt idx="315">
                  <c:v>1111586</c:v>
                </c:pt>
                <c:pt idx="316">
                  <c:v>1112190</c:v>
                </c:pt>
                <c:pt idx="317">
                  <c:v>1112858</c:v>
                </c:pt>
                <c:pt idx="318">
                  <c:v>1113496</c:v>
                </c:pt>
                <c:pt idx="319">
                  <c:v>1114122</c:v>
                </c:pt>
                <c:pt idx="320">
                  <c:v>1114745</c:v>
                </c:pt>
                <c:pt idx="321">
                  <c:v>1115439</c:v>
                </c:pt>
                <c:pt idx="322">
                  <c:v>1116071</c:v>
                </c:pt>
                <c:pt idx="323">
                  <c:v>1116741</c:v>
                </c:pt>
                <c:pt idx="324">
                  <c:v>1117257</c:v>
                </c:pt>
                <c:pt idx="325">
                  <c:v>1117806</c:v>
                </c:pt>
                <c:pt idx="326">
                  <c:v>1118323</c:v>
                </c:pt>
                <c:pt idx="327">
                  <c:v>1118988</c:v>
                </c:pt>
                <c:pt idx="328">
                  <c:v>1119565</c:v>
                </c:pt>
                <c:pt idx="329">
                  <c:v>1119956</c:v>
                </c:pt>
                <c:pt idx="330">
                  <c:v>1120303</c:v>
                </c:pt>
                <c:pt idx="331">
                  <c:v>1120755</c:v>
                </c:pt>
                <c:pt idx="332">
                  <c:v>1121189</c:v>
                </c:pt>
                <c:pt idx="333">
                  <c:v>1121216</c:v>
                </c:pt>
                <c:pt idx="334">
                  <c:v>1121192</c:v>
                </c:pt>
                <c:pt idx="335">
                  <c:v>1121160</c:v>
                </c:pt>
                <c:pt idx="336">
                  <c:v>1121167</c:v>
                </c:pt>
                <c:pt idx="337">
                  <c:v>1121274</c:v>
                </c:pt>
                <c:pt idx="338">
                  <c:v>1121615</c:v>
                </c:pt>
                <c:pt idx="339">
                  <c:v>1121857</c:v>
                </c:pt>
                <c:pt idx="340">
                  <c:v>1122103</c:v>
                </c:pt>
                <c:pt idx="341">
                  <c:v>1122423</c:v>
                </c:pt>
                <c:pt idx="342">
                  <c:v>1122735</c:v>
                </c:pt>
                <c:pt idx="343">
                  <c:v>1123125</c:v>
                </c:pt>
                <c:pt idx="344">
                  <c:v>1123528</c:v>
                </c:pt>
                <c:pt idx="345">
                  <c:v>1123912</c:v>
                </c:pt>
                <c:pt idx="346">
                  <c:v>1124267</c:v>
                </c:pt>
                <c:pt idx="347">
                  <c:v>1124642</c:v>
                </c:pt>
                <c:pt idx="348">
                  <c:v>1125078</c:v>
                </c:pt>
                <c:pt idx="349">
                  <c:v>1125595</c:v>
                </c:pt>
                <c:pt idx="350">
                  <c:v>1126137</c:v>
                </c:pt>
                <c:pt idx="351">
                  <c:v>1126639</c:v>
                </c:pt>
                <c:pt idx="352">
                  <c:v>1127083</c:v>
                </c:pt>
                <c:pt idx="353">
                  <c:v>1127590</c:v>
                </c:pt>
                <c:pt idx="354">
                  <c:v>1128021</c:v>
                </c:pt>
                <c:pt idx="355">
                  <c:v>1128499</c:v>
                </c:pt>
                <c:pt idx="356">
                  <c:v>1129019</c:v>
                </c:pt>
                <c:pt idx="357">
                  <c:v>1129538</c:v>
                </c:pt>
                <c:pt idx="358">
                  <c:v>1130063</c:v>
                </c:pt>
                <c:pt idx="359">
                  <c:v>1130534</c:v>
                </c:pt>
                <c:pt idx="360">
                  <c:v>1131004</c:v>
                </c:pt>
                <c:pt idx="361">
                  <c:v>1131500</c:v>
                </c:pt>
                <c:pt idx="362">
                  <c:v>1132040</c:v>
                </c:pt>
                <c:pt idx="363">
                  <c:v>1132646</c:v>
                </c:pt>
                <c:pt idx="364">
                  <c:v>1133242</c:v>
                </c:pt>
                <c:pt idx="365">
                  <c:v>1133243</c:v>
                </c:pt>
                <c:pt idx="366">
                  <c:v>1133223</c:v>
                </c:pt>
                <c:pt idx="367">
                  <c:v>1133219</c:v>
                </c:pt>
                <c:pt idx="368">
                  <c:v>1133288</c:v>
                </c:pt>
                <c:pt idx="369">
                  <c:v>1133355</c:v>
                </c:pt>
                <c:pt idx="370">
                  <c:v>1133369</c:v>
                </c:pt>
                <c:pt idx="371">
                  <c:v>1133401</c:v>
                </c:pt>
                <c:pt idx="372">
                  <c:v>1133407</c:v>
                </c:pt>
                <c:pt idx="373">
                  <c:v>1133397</c:v>
                </c:pt>
                <c:pt idx="374">
                  <c:v>1133333</c:v>
                </c:pt>
                <c:pt idx="375">
                  <c:v>1133342</c:v>
                </c:pt>
                <c:pt idx="376">
                  <c:v>1133323</c:v>
                </c:pt>
                <c:pt idx="377">
                  <c:v>1133296</c:v>
                </c:pt>
                <c:pt idx="378">
                  <c:v>1133263</c:v>
                </c:pt>
                <c:pt idx="379">
                  <c:v>1133213</c:v>
                </c:pt>
                <c:pt idx="380">
                  <c:v>1133172</c:v>
                </c:pt>
                <c:pt idx="381">
                  <c:v>1133136</c:v>
                </c:pt>
                <c:pt idx="382">
                  <c:v>1133125</c:v>
                </c:pt>
                <c:pt idx="383">
                  <c:v>1133119</c:v>
                </c:pt>
                <c:pt idx="384">
                  <c:v>1133079</c:v>
                </c:pt>
                <c:pt idx="385">
                  <c:v>1133041</c:v>
                </c:pt>
                <c:pt idx="386">
                  <c:v>1132996</c:v>
                </c:pt>
                <c:pt idx="387">
                  <c:v>1132961</c:v>
                </c:pt>
                <c:pt idx="388">
                  <c:v>1132883</c:v>
                </c:pt>
                <c:pt idx="389">
                  <c:v>1132858</c:v>
                </c:pt>
                <c:pt idx="390">
                  <c:v>1132852</c:v>
                </c:pt>
                <c:pt idx="391">
                  <c:v>1132852</c:v>
                </c:pt>
                <c:pt idx="392">
                  <c:v>1132821</c:v>
                </c:pt>
                <c:pt idx="393">
                  <c:v>1132779</c:v>
                </c:pt>
                <c:pt idx="394">
                  <c:v>1132719</c:v>
                </c:pt>
                <c:pt idx="395">
                  <c:v>1132655</c:v>
                </c:pt>
                <c:pt idx="396">
                  <c:v>1132618</c:v>
                </c:pt>
                <c:pt idx="397">
                  <c:v>1132566</c:v>
                </c:pt>
                <c:pt idx="398">
                  <c:v>1132502</c:v>
                </c:pt>
                <c:pt idx="399">
                  <c:v>1132459</c:v>
                </c:pt>
                <c:pt idx="400">
                  <c:v>1132417</c:v>
                </c:pt>
                <c:pt idx="401">
                  <c:v>1132376</c:v>
                </c:pt>
                <c:pt idx="402">
                  <c:v>1132330</c:v>
                </c:pt>
                <c:pt idx="403">
                  <c:v>1132294</c:v>
                </c:pt>
                <c:pt idx="404">
                  <c:v>1132124</c:v>
                </c:pt>
                <c:pt idx="405">
                  <c:v>1132095</c:v>
                </c:pt>
                <c:pt idx="406">
                  <c:v>1132072</c:v>
                </c:pt>
                <c:pt idx="407">
                  <c:v>1132026</c:v>
                </c:pt>
                <c:pt idx="408">
                  <c:v>1131974</c:v>
                </c:pt>
                <c:pt idx="409">
                  <c:v>1131945</c:v>
                </c:pt>
                <c:pt idx="410">
                  <c:v>1131908</c:v>
                </c:pt>
                <c:pt idx="411">
                  <c:v>1131874</c:v>
                </c:pt>
                <c:pt idx="412">
                  <c:v>1131839</c:v>
                </c:pt>
                <c:pt idx="413">
                  <c:v>1131792</c:v>
                </c:pt>
                <c:pt idx="414">
                  <c:v>1131743</c:v>
                </c:pt>
                <c:pt idx="415">
                  <c:v>1131715</c:v>
                </c:pt>
                <c:pt idx="416">
                  <c:v>1131675</c:v>
                </c:pt>
                <c:pt idx="417">
                  <c:v>1131660</c:v>
                </c:pt>
                <c:pt idx="418">
                  <c:v>1131606</c:v>
                </c:pt>
                <c:pt idx="419">
                  <c:v>1131581</c:v>
                </c:pt>
                <c:pt idx="420">
                  <c:v>1131535</c:v>
                </c:pt>
                <c:pt idx="421">
                  <c:v>1131489</c:v>
                </c:pt>
                <c:pt idx="422">
                  <c:v>1131455</c:v>
                </c:pt>
                <c:pt idx="423">
                  <c:v>1131456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CA-486A-8F3B-B85FD58893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Mitsubishi Motors Indonesia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Sheet1!$A$2:$A$425</c:f>
              <c:numCache>
                <c:formatCode>m/d/yyyy</c:formatCode>
                <c:ptCount val="424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</c:numCache>
            </c:numRef>
          </c:cat>
          <c:val>
            <c:numRef>
              <c:f>Sheet1!$E$2:$E$425</c:f>
              <c:numCache>
                <c:formatCode>General</c:formatCode>
                <c:ptCount val="424"/>
                <c:pt idx="0">
                  <c:v>1112238</c:v>
                </c:pt>
                <c:pt idx="1">
                  <c:v>1111627</c:v>
                </c:pt>
                <c:pt idx="2">
                  <c:v>1111220</c:v>
                </c:pt>
                <c:pt idx="3">
                  <c:v>1110794</c:v>
                </c:pt>
                <c:pt idx="4">
                  <c:v>1110424</c:v>
                </c:pt>
                <c:pt idx="5">
                  <c:v>1110060</c:v>
                </c:pt>
                <c:pt idx="6">
                  <c:v>1109878</c:v>
                </c:pt>
                <c:pt idx="7">
                  <c:v>1110217</c:v>
                </c:pt>
                <c:pt idx="8">
                  <c:v>1110141</c:v>
                </c:pt>
                <c:pt idx="9">
                  <c:v>1110015</c:v>
                </c:pt>
                <c:pt idx="10">
                  <c:v>1115321</c:v>
                </c:pt>
                <c:pt idx="11">
                  <c:v>1125478</c:v>
                </c:pt>
                <c:pt idx="12">
                  <c:v>1135221</c:v>
                </c:pt>
                <c:pt idx="13">
                  <c:v>1145120</c:v>
                </c:pt>
                <c:pt idx="14">
                  <c:v>1154537</c:v>
                </c:pt>
                <c:pt idx="15">
                  <c:v>1163040</c:v>
                </c:pt>
                <c:pt idx="16">
                  <c:v>1169966</c:v>
                </c:pt>
                <c:pt idx="17">
                  <c:v>1176678</c:v>
                </c:pt>
                <c:pt idx="18">
                  <c:v>1184544</c:v>
                </c:pt>
                <c:pt idx="19">
                  <c:v>1191669</c:v>
                </c:pt>
                <c:pt idx="20">
                  <c:v>1196995</c:v>
                </c:pt>
                <c:pt idx="21">
                  <c:v>1206291</c:v>
                </c:pt>
                <c:pt idx="22">
                  <c:v>1215497</c:v>
                </c:pt>
                <c:pt idx="23">
                  <c:v>1221896</c:v>
                </c:pt>
                <c:pt idx="24">
                  <c:v>1228206</c:v>
                </c:pt>
                <c:pt idx="25">
                  <c:v>1234786</c:v>
                </c:pt>
                <c:pt idx="26">
                  <c:v>1240517</c:v>
                </c:pt>
                <c:pt idx="27">
                  <c:v>1247117</c:v>
                </c:pt>
                <c:pt idx="28">
                  <c:v>1253371</c:v>
                </c:pt>
                <c:pt idx="29">
                  <c:v>1262691</c:v>
                </c:pt>
                <c:pt idx="30">
                  <c:v>1272028</c:v>
                </c:pt>
                <c:pt idx="31">
                  <c:v>1270644</c:v>
                </c:pt>
                <c:pt idx="32">
                  <c:v>1273466</c:v>
                </c:pt>
                <c:pt idx="33">
                  <c:v>1278945</c:v>
                </c:pt>
                <c:pt idx="34">
                  <c:v>1284508</c:v>
                </c:pt>
                <c:pt idx="35">
                  <c:v>1289430</c:v>
                </c:pt>
                <c:pt idx="36">
                  <c:v>1293813</c:v>
                </c:pt>
                <c:pt idx="37">
                  <c:v>1301112</c:v>
                </c:pt>
                <c:pt idx="38">
                  <c:v>1305596</c:v>
                </c:pt>
                <c:pt idx="39">
                  <c:v>1310022</c:v>
                </c:pt>
                <c:pt idx="40">
                  <c:v>1314979</c:v>
                </c:pt>
                <c:pt idx="41">
                  <c:v>1320460</c:v>
                </c:pt>
                <c:pt idx="42">
                  <c:v>1325623</c:v>
                </c:pt>
                <c:pt idx="43">
                  <c:v>1331332</c:v>
                </c:pt>
                <c:pt idx="44">
                  <c:v>1336850</c:v>
                </c:pt>
                <c:pt idx="45">
                  <c:v>1343223</c:v>
                </c:pt>
                <c:pt idx="46">
                  <c:v>1349555</c:v>
                </c:pt>
                <c:pt idx="47">
                  <c:v>1355797</c:v>
                </c:pt>
                <c:pt idx="48">
                  <c:v>1361838</c:v>
                </c:pt>
                <c:pt idx="49">
                  <c:v>1367690</c:v>
                </c:pt>
                <c:pt idx="50">
                  <c:v>1372276</c:v>
                </c:pt>
                <c:pt idx="51">
                  <c:v>1378788</c:v>
                </c:pt>
                <c:pt idx="52">
                  <c:v>1384177</c:v>
                </c:pt>
                <c:pt idx="53">
                  <c:v>1390737</c:v>
                </c:pt>
                <c:pt idx="54">
                  <c:v>1397885</c:v>
                </c:pt>
                <c:pt idx="55">
                  <c:v>1405030</c:v>
                </c:pt>
                <c:pt idx="56">
                  <c:v>1412562</c:v>
                </c:pt>
                <c:pt idx="57">
                  <c:v>1418166</c:v>
                </c:pt>
                <c:pt idx="58">
                  <c:v>1418199</c:v>
                </c:pt>
                <c:pt idx="59">
                  <c:v>1420989</c:v>
                </c:pt>
                <c:pt idx="60">
                  <c:v>1426851</c:v>
                </c:pt>
                <c:pt idx="61">
                  <c:v>1433780</c:v>
                </c:pt>
                <c:pt idx="62">
                  <c:v>1438351</c:v>
                </c:pt>
                <c:pt idx="63">
                  <c:v>1447554</c:v>
                </c:pt>
                <c:pt idx="64">
                  <c:v>1453105</c:v>
                </c:pt>
                <c:pt idx="65">
                  <c:v>1460166</c:v>
                </c:pt>
                <c:pt idx="66">
                  <c:v>1466429</c:v>
                </c:pt>
                <c:pt idx="67">
                  <c:v>1472126</c:v>
                </c:pt>
                <c:pt idx="68">
                  <c:v>1478528</c:v>
                </c:pt>
                <c:pt idx="69">
                  <c:v>1484962</c:v>
                </c:pt>
                <c:pt idx="70">
                  <c:v>1491038</c:v>
                </c:pt>
                <c:pt idx="71">
                  <c:v>1496760</c:v>
                </c:pt>
                <c:pt idx="72">
                  <c:v>1504390</c:v>
                </c:pt>
                <c:pt idx="73">
                  <c:v>1509738</c:v>
                </c:pt>
                <c:pt idx="74">
                  <c:v>1514984</c:v>
                </c:pt>
                <c:pt idx="75">
                  <c:v>1520220</c:v>
                </c:pt>
                <c:pt idx="76">
                  <c:v>1526498</c:v>
                </c:pt>
                <c:pt idx="77">
                  <c:v>1532580</c:v>
                </c:pt>
                <c:pt idx="78">
                  <c:v>1539089</c:v>
                </c:pt>
                <c:pt idx="79">
                  <c:v>1545030</c:v>
                </c:pt>
                <c:pt idx="80">
                  <c:v>1551096</c:v>
                </c:pt>
                <c:pt idx="81">
                  <c:v>1557715</c:v>
                </c:pt>
                <c:pt idx="82">
                  <c:v>1564035</c:v>
                </c:pt>
                <c:pt idx="83">
                  <c:v>1570983</c:v>
                </c:pt>
                <c:pt idx="84">
                  <c:v>1577545</c:v>
                </c:pt>
                <c:pt idx="85">
                  <c:v>1585041</c:v>
                </c:pt>
                <c:pt idx="86">
                  <c:v>1592419</c:v>
                </c:pt>
                <c:pt idx="87">
                  <c:v>1600085</c:v>
                </c:pt>
                <c:pt idx="88">
                  <c:v>1601640</c:v>
                </c:pt>
                <c:pt idx="89">
                  <c:v>1601724</c:v>
                </c:pt>
                <c:pt idx="90">
                  <c:v>1601684</c:v>
                </c:pt>
                <c:pt idx="91">
                  <c:v>1601636</c:v>
                </c:pt>
                <c:pt idx="92">
                  <c:v>1599269</c:v>
                </c:pt>
                <c:pt idx="93">
                  <c:v>1599049</c:v>
                </c:pt>
                <c:pt idx="94">
                  <c:v>1598952</c:v>
                </c:pt>
                <c:pt idx="95">
                  <c:v>1598860</c:v>
                </c:pt>
                <c:pt idx="96">
                  <c:v>1598789</c:v>
                </c:pt>
                <c:pt idx="97">
                  <c:v>1598753</c:v>
                </c:pt>
                <c:pt idx="98">
                  <c:v>1598699</c:v>
                </c:pt>
                <c:pt idx="99">
                  <c:v>1598662</c:v>
                </c:pt>
                <c:pt idx="100">
                  <c:v>1598601</c:v>
                </c:pt>
                <c:pt idx="101">
                  <c:v>1598563</c:v>
                </c:pt>
                <c:pt idx="102">
                  <c:v>1598514</c:v>
                </c:pt>
                <c:pt idx="103">
                  <c:v>1598446</c:v>
                </c:pt>
                <c:pt idx="104">
                  <c:v>1598380</c:v>
                </c:pt>
                <c:pt idx="105">
                  <c:v>1598330</c:v>
                </c:pt>
                <c:pt idx="106">
                  <c:v>1598288</c:v>
                </c:pt>
                <c:pt idx="107">
                  <c:v>1598258</c:v>
                </c:pt>
                <c:pt idx="108">
                  <c:v>1598210</c:v>
                </c:pt>
                <c:pt idx="109">
                  <c:v>1598136</c:v>
                </c:pt>
                <c:pt idx="110">
                  <c:v>1598074</c:v>
                </c:pt>
                <c:pt idx="111">
                  <c:v>1598039</c:v>
                </c:pt>
                <c:pt idx="112">
                  <c:v>1598023</c:v>
                </c:pt>
                <c:pt idx="113">
                  <c:v>1598036</c:v>
                </c:pt>
                <c:pt idx="114">
                  <c:v>1598018</c:v>
                </c:pt>
                <c:pt idx="115">
                  <c:v>1606506</c:v>
                </c:pt>
                <c:pt idx="116">
                  <c:v>1619182</c:v>
                </c:pt>
                <c:pt idx="117">
                  <c:v>1631013</c:v>
                </c:pt>
                <c:pt idx="118">
                  <c:v>1640818</c:v>
                </c:pt>
                <c:pt idx="119">
                  <c:v>1644922</c:v>
                </c:pt>
                <c:pt idx="120">
                  <c:v>1644886</c:v>
                </c:pt>
                <c:pt idx="121">
                  <c:v>1644843</c:v>
                </c:pt>
                <c:pt idx="122">
                  <c:v>1651700</c:v>
                </c:pt>
                <c:pt idx="123">
                  <c:v>1662604</c:v>
                </c:pt>
                <c:pt idx="124">
                  <c:v>1672840</c:v>
                </c:pt>
                <c:pt idx="125">
                  <c:v>1681784</c:v>
                </c:pt>
                <c:pt idx="126">
                  <c:v>1685404</c:v>
                </c:pt>
                <c:pt idx="127">
                  <c:v>1685358</c:v>
                </c:pt>
                <c:pt idx="128">
                  <c:v>1685393</c:v>
                </c:pt>
                <c:pt idx="129">
                  <c:v>1685343</c:v>
                </c:pt>
                <c:pt idx="130">
                  <c:v>1685311</c:v>
                </c:pt>
                <c:pt idx="131">
                  <c:v>1685356</c:v>
                </c:pt>
                <c:pt idx="132">
                  <c:v>1685536</c:v>
                </c:pt>
                <c:pt idx="133">
                  <c:v>1685872</c:v>
                </c:pt>
                <c:pt idx="134">
                  <c:v>1686113</c:v>
                </c:pt>
                <c:pt idx="135">
                  <c:v>1686368</c:v>
                </c:pt>
                <c:pt idx="136">
                  <c:v>1692225</c:v>
                </c:pt>
                <c:pt idx="137">
                  <c:v>1704011</c:v>
                </c:pt>
                <c:pt idx="138">
                  <c:v>1711877</c:v>
                </c:pt>
                <c:pt idx="139">
                  <c:v>1659586</c:v>
                </c:pt>
                <c:pt idx="140">
                  <c:v>1671251</c:v>
                </c:pt>
                <c:pt idx="141">
                  <c:v>1683029</c:v>
                </c:pt>
                <c:pt idx="142">
                  <c:v>1694171</c:v>
                </c:pt>
                <c:pt idx="143">
                  <c:v>1703294</c:v>
                </c:pt>
                <c:pt idx="144">
                  <c:v>1712076</c:v>
                </c:pt>
                <c:pt idx="145">
                  <c:v>1719874</c:v>
                </c:pt>
                <c:pt idx="146">
                  <c:v>1727719</c:v>
                </c:pt>
                <c:pt idx="147">
                  <c:v>1735334</c:v>
                </c:pt>
                <c:pt idx="148">
                  <c:v>1742695</c:v>
                </c:pt>
                <c:pt idx="149">
                  <c:v>1749388</c:v>
                </c:pt>
                <c:pt idx="150">
                  <c:v>1749662</c:v>
                </c:pt>
                <c:pt idx="151">
                  <c:v>1749586</c:v>
                </c:pt>
                <c:pt idx="152">
                  <c:v>1749500</c:v>
                </c:pt>
                <c:pt idx="153">
                  <c:v>1749430</c:v>
                </c:pt>
                <c:pt idx="154">
                  <c:v>1749362</c:v>
                </c:pt>
                <c:pt idx="155">
                  <c:v>1749277</c:v>
                </c:pt>
                <c:pt idx="156">
                  <c:v>1749210</c:v>
                </c:pt>
                <c:pt idx="157">
                  <c:v>1749154</c:v>
                </c:pt>
                <c:pt idx="158">
                  <c:v>1749069</c:v>
                </c:pt>
                <c:pt idx="159">
                  <c:v>1748992</c:v>
                </c:pt>
                <c:pt idx="160">
                  <c:v>1748905</c:v>
                </c:pt>
                <c:pt idx="161">
                  <c:v>1748831</c:v>
                </c:pt>
                <c:pt idx="162">
                  <c:v>1748730</c:v>
                </c:pt>
                <c:pt idx="163">
                  <c:v>1748673</c:v>
                </c:pt>
                <c:pt idx="164">
                  <c:v>1753318</c:v>
                </c:pt>
                <c:pt idx="165">
                  <c:v>1761654</c:v>
                </c:pt>
                <c:pt idx="166">
                  <c:v>1768530</c:v>
                </c:pt>
                <c:pt idx="167">
                  <c:v>1775197</c:v>
                </c:pt>
                <c:pt idx="168">
                  <c:v>1781231</c:v>
                </c:pt>
                <c:pt idx="169">
                  <c:v>1786862</c:v>
                </c:pt>
                <c:pt idx="170">
                  <c:v>1792370</c:v>
                </c:pt>
                <c:pt idx="171">
                  <c:v>1798108</c:v>
                </c:pt>
                <c:pt idx="172">
                  <c:v>1803668</c:v>
                </c:pt>
                <c:pt idx="173">
                  <c:v>1808825</c:v>
                </c:pt>
                <c:pt idx="174">
                  <c:v>1814407</c:v>
                </c:pt>
                <c:pt idx="175">
                  <c:v>1819672</c:v>
                </c:pt>
                <c:pt idx="176">
                  <c:v>1825673</c:v>
                </c:pt>
                <c:pt idx="177">
                  <c:v>1831533</c:v>
                </c:pt>
                <c:pt idx="178">
                  <c:v>1837338</c:v>
                </c:pt>
                <c:pt idx="179">
                  <c:v>1842628</c:v>
                </c:pt>
                <c:pt idx="180">
                  <c:v>1842681</c:v>
                </c:pt>
                <c:pt idx="181">
                  <c:v>1842573</c:v>
                </c:pt>
                <c:pt idx="182">
                  <c:v>1842432</c:v>
                </c:pt>
                <c:pt idx="183">
                  <c:v>1842283</c:v>
                </c:pt>
                <c:pt idx="184">
                  <c:v>1842195</c:v>
                </c:pt>
                <c:pt idx="185">
                  <c:v>1842066</c:v>
                </c:pt>
                <c:pt idx="186">
                  <c:v>1841931</c:v>
                </c:pt>
                <c:pt idx="187">
                  <c:v>1841808</c:v>
                </c:pt>
                <c:pt idx="188">
                  <c:v>1841669</c:v>
                </c:pt>
                <c:pt idx="189">
                  <c:v>1841543</c:v>
                </c:pt>
                <c:pt idx="190">
                  <c:v>1841474</c:v>
                </c:pt>
                <c:pt idx="191">
                  <c:v>1841362</c:v>
                </c:pt>
                <c:pt idx="192">
                  <c:v>1841229</c:v>
                </c:pt>
                <c:pt idx="193">
                  <c:v>1841146</c:v>
                </c:pt>
                <c:pt idx="194">
                  <c:v>1841053</c:v>
                </c:pt>
                <c:pt idx="195">
                  <c:v>1840983</c:v>
                </c:pt>
                <c:pt idx="196">
                  <c:v>1840896</c:v>
                </c:pt>
                <c:pt idx="197">
                  <c:v>1840917</c:v>
                </c:pt>
                <c:pt idx="198">
                  <c:v>1841274</c:v>
                </c:pt>
                <c:pt idx="199">
                  <c:v>1842033</c:v>
                </c:pt>
                <c:pt idx="200">
                  <c:v>1842581</c:v>
                </c:pt>
                <c:pt idx="201">
                  <c:v>1843016</c:v>
                </c:pt>
                <c:pt idx="202">
                  <c:v>1843374</c:v>
                </c:pt>
                <c:pt idx="203">
                  <c:v>1843763</c:v>
                </c:pt>
                <c:pt idx="204">
                  <c:v>1844419</c:v>
                </c:pt>
                <c:pt idx="205">
                  <c:v>1844959</c:v>
                </c:pt>
                <c:pt idx="206">
                  <c:v>1845327</c:v>
                </c:pt>
                <c:pt idx="207">
                  <c:v>1845658</c:v>
                </c:pt>
                <c:pt idx="208">
                  <c:v>1852475</c:v>
                </c:pt>
                <c:pt idx="209">
                  <c:v>1865870</c:v>
                </c:pt>
                <c:pt idx="210">
                  <c:v>1876607</c:v>
                </c:pt>
                <c:pt idx="211">
                  <c:v>1885587</c:v>
                </c:pt>
                <c:pt idx="212">
                  <c:v>1885574</c:v>
                </c:pt>
                <c:pt idx="213">
                  <c:v>1885546</c:v>
                </c:pt>
                <c:pt idx="214">
                  <c:v>1885448</c:v>
                </c:pt>
                <c:pt idx="215">
                  <c:v>1885353</c:v>
                </c:pt>
                <c:pt idx="216">
                  <c:v>1885330</c:v>
                </c:pt>
                <c:pt idx="217">
                  <c:v>1885257</c:v>
                </c:pt>
                <c:pt idx="218">
                  <c:v>1885177</c:v>
                </c:pt>
                <c:pt idx="219">
                  <c:v>1885096</c:v>
                </c:pt>
                <c:pt idx="220">
                  <c:v>1884984</c:v>
                </c:pt>
                <c:pt idx="221">
                  <c:v>1884949</c:v>
                </c:pt>
                <c:pt idx="222">
                  <c:v>1885704</c:v>
                </c:pt>
                <c:pt idx="223">
                  <c:v>1886431</c:v>
                </c:pt>
                <c:pt idx="224">
                  <c:v>1887028</c:v>
                </c:pt>
                <c:pt idx="225">
                  <c:v>1887354</c:v>
                </c:pt>
                <c:pt idx="226">
                  <c:v>1887786</c:v>
                </c:pt>
                <c:pt idx="227">
                  <c:v>1888121</c:v>
                </c:pt>
                <c:pt idx="228">
                  <c:v>1888412</c:v>
                </c:pt>
                <c:pt idx="229">
                  <c:v>1888553</c:v>
                </c:pt>
                <c:pt idx="230">
                  <c:v>1888635</c:v>
                </c:pt>
                <c:pt idx="231">
                  <c:v>1888768</c:v>
                </c:pt>
                <c:pt idx="232">
                  <c:v>1888867</c:v>
                </c:pt>
                <c:pt idx="233">
                  <c:v>1889021</c:v>
                </c:pt>
                <c:pt idx="234">
                  <c:v>1889412</c:v>
                </c:pt>
                <c:pt idx="235">
                  <c:v>1889742</c:v>
                </c:pt>
                <c:pt idx="236">
                  <c:v>1890059</c:v>
                </c:pt>
                <c:pt idx="237">
                  <c:v>1890437</c:v>
                </c:pt>
                <c:pt idx="238">
                  <c:v>1890698</c:v>
                </c:pt>
                <c:pt idx="239">
                  <c:v>1890861</c:v>
                </c:pt>
                <c:pt idx="240">
                  <c:v>1891057</c:v>
                </c:pt>
                <c:pt idx="241">
                  <c:v>1891189</c:v>
                </c:pt>
                <c:pt idx="242">
                  <c:v>1891265</c:v>
                </c:pt>
                <c:pt idx="243">
                  <c:v>1891113</c:v>
                </c:pt>
                <c:pt idx="244">
                  <c:v>1890847</c:v>
                </c:pt>
                <c:pt idx="245">
                  <c:v>1890540</c:v>
                </c:pt>
                <c:pt idx="246">
                  <c:v>1890202</c:v>
                </c:pt>
                <c:pt idx="247">
                  <c:v>1889919</c:v>
                </c:pt>
                <c:pt idx="248">
                  <c:v>1889888</c:v>
                </c:pt>
                <c:pt idx="249">
                  <c:v>1889683</c:v>
                </c:pt>
                <c:pt idx="250">
                  <c:v>1889384</c:v>
                </c:pt>
                <c:pt idx="251">
                  <c:v>1889101</c:v>
                </c:pt>
                <c:pt idx="252">
                  <c:v>1888796</c:v>
                </c:pt>
                <c:pt idx="253">
                  <c:v>1888456</c:v>
                </c:pt>
                <c:pt idx="254">
                  <c:v>1890494</c:v>
                </c:pt>
                <c:pt idx="255">
                  <c:v>1892108</c:v>
                </c:pt>
                <c:pt idx="256">
                  <c:v>1893491</c:v>
                </c:pt>
                <c:pt idx="257">
                  <c:v>1894665</c:v>
                </c:pt>
                <c:pt idx="258">
                  <c:v>1895641</c:v>
                </c:pt>
                <c:pt idx="259">
                  <c:v>1896371</c:v>
                </c:pt>
                <c:pt idx="260">
                  <c:v>1898479</c:v>
                </c:pt>
                <c:pt idx="261">
                  <c:v>1901521</c:v>
                </c:pt>
                <c:pt idx="262">
                  <c:v>1904053</c:v>
                </c:pt>
                <c:pt idx="263">
                  <c:v>1906627</c:v>
                </c:pt>
                <c:pt idx="264">
                  <c:v>1909128</c:v>
                </c:pt>
                <c:pt idx="265">
                  <c:v>1911539</c:v>
                </c:pt>
                <c:pt idx="266">
                  <c:v>1913713</c:v>
                </c:pt>
                <c:pt idx="267">
                  <c:v>1915657</c:v>
                </c:pt>
                <c:pt idx="268">
                  <c:v>1916752</c:v>
                </c:pt>
                <c:pt idx="269">
                  <c:v>1919212</c:v>
                </c:pt>
                <c:pt idx="270">
                  <c:v>1919637</c:v>
                </c:pt>
                <c:pt idx="271">
                  <c:v>1919507</c:v>
                </c:pt>
                <c:pt idx="272">
                  <c:v>1918906</c:v>
                </c:pt>
                <c:pt idx="273">
                  <c:v>1918091</c:v>
                </c:pt>
                <c:pt idx="274">
                  <c:v>1917250</c:v>
                </c:pt>
                <c:pt idx="275">
                  <c:v>1916520</c:v>
                </c:pt>
                <c:pt idx="276">
                  <c:v>1916228</c:v>
                </c:pt>
                <c:pt idx="277">
                  <c:v>1915571</c:v>
                </c:pt>
                <c:pt idx="278">
                  <c:v>1915089</c:v>
                </c:pt>
                <c:pt idx="279">
                  <c:v>1914301</c:v>
                </c:pt>
                <c:pt idx="280">
                  <c:v>1913410</c:v>
                </c:pt>
                <c:pt idx="281">
                  <c:v>1912620</c:v>
                </c:pt>
                <c:pt idx="282">
                  <c:v>1911778</c:v>
                </c:pt>
                <c:pt idx="283">
                  <c:v>1910903</c:v>
                </c:pt>
                <c:pt idx="284">
                  <c:v>1910665</c:v>
                </c:pt>
                <c:pt idx="285">
                  <c:v>1909952</c:v>
                </c:pt>
                <c:pt idx="286">
                  <c:v>1909145</c:v>
                </c:pt>
                <c:pt idx="287">
                  <c:v>1908198</c:v>
                </c:pt>
                <c:pt idx="288">
                  <c:v>1907276</c:v>
                </c:pt>
                <c:pt idx="289">
                  <c:v>1906304</c:v>
                </c:pt>
                <c:pt idx="290">
                  <c:v>1905324</c:v>
                </c:pt>
                <c:pt idx="291">
                  <c:v>1904579</c:v>
                </c:pt>
                <c:pt idx="292">
                  <c:v>1904080</c:v>
                </c:pt>
                <c:pt idx="293">
                  <c:v>1903445</c:v>
                </c:pt>
                <c:pt idx="294">
                  <c:v>1902997</c:v>
                </c:pt>
                <c:pt idx="295">
                  <c:v>1903332</c:v>
                </c:pt>
                <c:pt idx="296">
                  <c:v>1902660</c:v>
                </c:pt>
                <c:pt idx="297">
                  <c:v>1901981</c:v>
                </c:pt>
                <c:pt idx="298">
                  <c:v>1901163</c:v>
                </c:pt>
                <c:pt idx="299">
                  <c:v>1900397</c:v>
                </c:pt>
                <c:pt idx="300">
                  <c:v>1899472</c:v>
                </c:pt>
                <c:pt idx="301">
                  <c:v>1898682</c:v>
                </c:pt>
                <c:pt idx="302">
                  <c:v>1897834</c:v>
                </c:pt>
                <c:pt idx="303">
                  <c:v>1896823</c:v>
                </c:pt>
                <c:pt idx="304">
                  <c:v>1895867</c:v>
                </c:pt>
                <c:pt idx="305">
                  <c:v>1894703</c:v>
                </c:pt>
                <c:pt idx="306">
                  <c:v>1893848</c:v>
                </c:pt>
                <c:pt idx="307">
                  <c:v>1893085</c:v>
                </c:pt>
                <c:pt idx="308">
                  <c:v>1892441</c:v>
                </c:pt>
                <c:pt idx="309">
                  <c:v>1891617</c:v>
                </c:pt>
                <c:pt idx="310">
                  <c:v>1890795</c:v>
                </c:pt>
                <c:pt idx="311">
                  <c:v>1890174</c:v>
                </c:pt>
                <c:pt idx="312">
                  <c:v>1889641</c:v>
                </c:pt>
                <c:pt idx="313">
                  <c:v>1889089</c:v>
                </c:pt>
                <c:pt idx="314">
                  <c:v>1888640</c:v>
                </c:pt>
                <c:pt idx="315">
                  <c:v>1888227</c:v>
                </c:pt>
                <c:pt idx="316">
                  <c:v>1887853</c:v>
                </c:pt>
                <c:pt idx="317">
                  <c:v>1887598</c:v>
                </c:pt>
                <c:pt idx="318">
                  <c:v>1887423</c:v>
                </c:pt>
                <c:pt idx="319">
                  <c:v>1897033</c:v>
                </c:pt>
                <c:pt idx="320">
                  <c:v>1910682</c:v>
                </c:pt>
                <c:pt idx="321">
                  <c:v>1925720</c:v>
                </c:pt>
                <c:pt idx="322">
                  <c:v>1936561</c:v>
                </c:pt>
                <c:pt idx="323">
                  <c:v>1949288</c:v>
                </c:pt>
                <c:pt idx="324">
                  <c:v>1962169</c:v>
                </c:pt>
                <c:pt idx="325">
                  <c:v>1973078</c:v>
                </c:pt>
                <c:pt idx="326">
                  <c:v>1981817</c:v>
                </c:pt>
                <c:pt idx="327">
                  <c:v>1989369</c:v>
                </c:pt>
                <c:pt idx="328">
                  <c:v>1997070</c:v>
                </c:pt>
                <c:pt idx="329">
                  <c:v>2004990</c:v>
                </c:pt>
                <c:pt idx="330">
                  <c:v>2012467</c:v>
                </c:pt>
                <c:pt idx="331">
                  <c:v>2019769</c:v>
                </c:pt>
                <c:pt idx="332">
                  <c:v>2027185</c:v>
                </c:pt>
                <c:pt idx="333">
                  <c:v>2031631</c:v>
                </c:pt>
                <c:pt idx="334">
                  <c:v>2031473</c:v>
                </c:pt>
                <c:pt idx="335">
                  <c:v>2031289</c:v>
                </c:pt>
                <c:pt idx="336">
                  <c:v>2031122</c:v>
                </c:pt>
                <c:pt idx="337">
                  <c:v>2030912</c:v>
                </c:pt>
                <c:pt idx="338">
                  <c:v>2030750</c:v>
                </c:pt>
                <c:pt idx="339">
                  <c:v>2030536</c:v>
                </c:pt>
                <c:pt idx="340">
                  <c:v>2030310</c:v>
                </c:pt>
                <c:pt idx="341">
                  <c:v>2030094</c:v>
                </c:pt>
                <c:pt idx="342">
                  <c:v>2029834</c:v>
                </c:pt>
                <c:pt idx="343">
                  <c:v>2029532</c:v>
                </c:pt>
                <c:pt idx="344">
                  <c:v>2029267</c:v>
                </c:pt>
                <c:pt idx="345">
                  <c:v>2033076</c:v>
                </c:pt>
                <c:pt idx="346">
                  <c:v>2039226</c:v>
                </c:pt>
                <c:pt idx="347">
                  <c:v>2044488</c:v>
                </c:pt>
                <c:pt idx="348">
                  <c:v>2051170</c:v>
                </c:pt>
                <c:pt idx="349">
                  <c:v>2057373</c:v>
                </c:pt>
                <c:pt idx="350">
                  <c:v>2063747</c:v>
                </c:pt>
                <c:pt idx="351">
                  <c:v>2069852</c:v>
                </c:pt>
                <c:pt idx="352">
                  <c:v>2075913</c:v>
                </c:pt>
                <c:pt idx="353">
                  <c:v>2081952</c:v>
                </c:pt>
                <c:pt idx="354">
                  <c:v>2087547</c:v>
                </c:pt>
                <c:pt idx="355">
                  <c:v>2093466</c:v>
                </c:pt>
                <c:pt idx="356">
                  <c:v>2099341</c:v>
                </c:pt>
                <c:pt idx="357">
                  <c:v>2105794</c:v>
                </c:pt>
                <c:pt idx="358">
                  <c:v>2112280</c:v>
                </c:pt>
                <c:pt idx="359">
                  <c:v>2118695</c:v>
                </c:pt>
                <c:pt idx="360">
                  <c:v>2124089</c:v>
                </c:pt>
                <c:pt idx="361">
                  <c:v>2129864</c:v>
                </c:pt>
                <c:pt idx="362">
                  <c:v>2135867</c:v>
                </c:pt>
                <c:pt idx="363">
                  <c:v>2141641</c:v>
                </c:pt>
                <c:pt idx="364">
                  <c:v>2144934</c:v>
                </c:pt>
                <c:pt idx="365">
                  <c:v>2145040</c:v>
                </c:pt>
                <c:pt idx="366">
                  <c:v>2145082</c:v>
                </c:pt>
                <c:pt idx="367">
                  <c:v>2145327</c:v>
                </c:pt>
                <c:pt idx="368">
                  <c:v>2145548</c:v>
                </c:pt>
                <c:pt idx="369">
                  <c:v>2145696</c:v>
                </c:pt>
                <c:pt idx="370">
                  <c:v>2145790</c:v>
                </c:pt>
                <c:pt idx="371">
                  <c:v>2145899</c:v>
                </c:pt>
                <c:pt idx="372">
                  <c:v>2145946</c:v>
                </c:pt>
                <c:pt idx="373">
                  <c:v>2145951</c:v>
                </c:pt>
                <c:pt idx="374">
                  <c:v>2145907</c:v>
                </c:pt>
                <c:pt idx="375">
                  <c:v>2145930</c:v>
                </c:pt>
                <c:pt idx="376">
                  <c:v>2145948</c:v>
                </c:pt>
                <c:pt idx="377">
                  <c:v>2145957</c:v>
                </c:pt>
                <c:pt idx="378">
                  <c:v>2145972</c:v>
                </c:pt>
                <c:pt idx="379">
                  <c:v>2145955</c:v>
                </c:pt>
                <c:pt idx="380">
                  <c:v>2153590</c:v>
                </c:pt>
                <c:pt idx="381">
                  <c:v>2164392</c:v>
                </c:pt>
                <c:pt idx="382">
                  <c:v>2173508</c:v>
                </c:pt>
                <c:pt idx="383">
                  <c:v>2181736</c:v>
                </c:pt>
                <c:pt idx="384">
                  <c:v>2189942</c:v>
                </c:pt>
                <c:pt idx="385">
                  <c:v>2197020</c:v>
                </c:pt>
                <c:pt idx="386">
                  <c:v>2203701</c:v>
                </c:pt>
                <c:pt idx="387">
                  <c:v>2210021</c:v>
                </c:pt>
                <c:pt idx="388">
                  <c:v>2215805</c:v>
                </c:pt>
                <c:pt idx="389">
                  <c:v>2221242</c:v>
                </c:pt>
                <c:pt idx="390">
                  <c:v>2226709</c:v>
                </c:pt>
                <c:pt idx="391">
                  <c:v>2231578</c:v>
                </c:pt>
                <c:pt idx="392">
                  <c:v>2236838</c:v>
                </c:pt>
                <c:pt idx="393">
                  <c:v>2241424</c:v>
                </c:pt>
                <c:pt idx="394">
                  <c:v>2245883</c:v>
                </c:pt>
                <c:pt idx="395">
                  <c:v>2248646</c:v>
                </c:pt>
                <c:pt idx="396">
                  <c:v>2248476</c:v>
                </c:pt>
                <c:pt idx="397">
                  <c:v>2248278</c:v>
                </c:pt>
                <c:pt idx="398">
                  <c:v>2248090</c:v>
                </c:pt>
                <c:pt idx="399">
                  <c:v>2247886</c:v>
                </c:pt>
                <c:pt idx="400">
                  <c:v>2247693</c:v>
                </c:pt>
                <c:pt idx="401">
                  <c:v>2247515</c:v>
                </c:pt>
                <c:pt idx="402">
                  <c:v>2247369</c:v>
                </c:pt>
                <c:pt idx="403">
                  <c:v>2247291</c:v>
                </c:pt>
                <c:pt idx="404">
                  <c:v>2246908</c:v>
                </c:pt>
                <c:pt idx="405">
                  <c:v>2246770</c:v>
                </c:pt>
                <c:pt idx="406">
                  <c:v>2246623</c:v>
                </c:pt>
                <c:pt idx="407">
                  <c:v>2246461</c:v>
                </c:pt>
                <c:pt idx="408">
                  <c:v>2246277</c:v>
                </c:pt>
                <c:pt idx="409">
                  <c:v>2246224</c:v>
                </c:pt>
                <c:pt idx="410">
                  <c:v>2246239</c:v>
                </c:pt>
                <c:pt idx="411">
                  <c:v>2252161</c:v>
                </c:pt>
                <c:pt idx="412">
                  <c:v>2258590</c:v>
                </c:pt>
                <c:pt idx="413">
                  <c:v>2263696</c:v>
                </c:pt>
                <c:pt idx="414">
                  <c:v>2270921</c:v>
                </c:pt>
                <c:pt idx="415">
                  <c:v>2277926</c:v>
                </c:pt>
                <c:pt idx="416">
                  <c:v>2284488</c:v>
                </c:pt>
                <c:pt idx="417">
                  <c:v>2292126</c:v>
                </c:pt>
                <c:pt idx="418">
                  <c:v>2297795</c:v>
                </c:pt>
                <c:pt idx="419">
                  <c:v>2303953</c:v>
                </c:pt>
                <c:pt idx="420">
                  <c:v>2309462</c:v>
                </c:pt>
                <c:pt idx="421">
                  <c:v>2315874</c:v>
                </c:pt>
                <c:pt idx="422">
                  <c:v>2322517</c:v>
                </c:pt>
                <c:pt idx="423">
                  <c:v>2326992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0CA-486A-8F3B-B85FD588931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Indonesia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Sheet1!$A$2:$A$425</c:f>
              <c:numCache>
                <c:formatCode>m/d/yyyy</c:formatCode>
                <c:ptCount val="424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</c:numCache>
            </c:numRef>
          </c:cat>
          <c:val>
            <c:numRef>
              <c:f>Sheet1!$F$2:$F$425</c:f>
              <c:numCache>
                <c:formatCode>General</c:formatCode>
                <c:ptCount val="424"/>
                <c:pt idx="0">
                  <c:v>709288</c:v>
                </c:pt>
                <c:pt idx="1">
                  <c:v>709284</c:v>
                </c:pt>
                <c:pt idx="2">
                  <c:v>709292</c:v>
                </c:pt>
                <c:pt idx="3">
                  <c:v>709267</c:v>
                </c:pt>
                <c:pt idx="4">
                  <c:v>709268</c:v>
                </c:pt>
                <c:pt idx="5">
                  <c:v>709259</c:v>
                </c:pt>
                <c:pt idx="6">
                  <c:v>709263</c:v>
                </c:pt>
                <c:pt idx="7">
                  <c:v>709251</c:v>
                </c:pt>
                <c:pt idx="8">
                  <c:v>709251</c:v>
                </c:pt>
                <c:pt idx="9">
                  <c:v>709254</c:v>
                </c:pt>
                <c:pt idx="10">
                  <c:v>709243</c:v>
                </c:pt>
                <c:pt idx="11">
                  <c:v>709351</c:v>
                </c:pt>
                <c:pt idx="12">
                  <c:v>709423</c:v>
                </c:pt>
                <c:pt idx="13">
                  <c:v>709415</c:v>
                </c:pt>
                <c:pt idx="14">
                  <c:v>709439</c:v>
                </c:pt>
                <c:pt idx="15">
                  <c:v>709437</c:v>
                </c:pt>
                <c:pt idx="16">
                  <c:v>709427</c:v>
                </c:pt>
                <c:pt idx="17">
                  <c:v>709428</c:v>
                </c:pt>
                <c:pt idx="18">
                  <c:v>709433</c:v>
                </c:pt>
                <c:pt idx="19">
                  <c:v>709443</c:v>
                </c:pt>
                <c:pt idx="20">
                  <c:v>709451</c:v>
                </c:pt>
                <c:pt idx="21">
                  <c:v>709448</c:v>
                </c:pt>
                <c:pt idx="22">
                  <c:v>711570</c:v>
                </c:pt>
                <c:pt idx="23">
                  <c:v>715615</c:v>
                </c:pt>
                <c:pt idx="24">
                  <c:v>719582</c:v>
                </c:pt>
                <c:pt idx="25">
                  <c:v>723720</c:v>
                </c:pt>
                <c:pt idx="26">
                  <c:v>728462</c:v>
                </c:pt>
                <c:pt idx="27">
                  <c:v>732749</c:v>
                </c:pt>
                <c:pt idx="28">
                  <c:v>736834</c:v>
                </c:pt>
                <c:pt idx="29">
                  <c:v>736864</c:v>
                </c:pt>
                <c:pt idx="30">
                  <c:v>740101</c:v>
                </c:pt>
                <c:pt idx="31">
                  <c:v>743659</c:v>
                </c:pt>
                <c:pt idx="32">
                  <c:v>747000</c:v>
                </c:pt>
                <c:pt idx="33">
                  <c:v>749777</c:v>
                </c:pt>
                <c:pt idx="34">
                  <c:v>752416</c:v>
                </c:pt>
                <c:pt idx="35">
                  <c:v>755500</c:v>
                </c:pt>
                <c:pt idx="36">
                  <c:v>755307</c:v>
                </c:pt>
                <c:pt idx="37">
                  <c:v>755435</c:v>
                </c:pt>
                <c:pt idx="38">
                  <c:v>755471</c:v>
                </c:pt>
                <c:pt idx="39">
                  <c:v>755473</c:v>
                </c:pt>
                <c:pt idx="40">
                  <c:v>755477</c:v>
                </c:pt>
                <c:pt idx="41">
                  <c:v>758173</c:v>
                </c:pt>
                <c:pt idx="42">
                  <c:v>765229</c:v>
                </c:pt>
                <c:pt idx="43">
                  <c:v>772188</c:v>
                </c:pt>
                <c:pt idx="44">
                  <c:v>778888</c:v>
                </c:pt>
                <c:pt idx="45">
                  <c:v>785196</c:v>
                </c:pt>
                <c:pt idx="46">
                  <c:v>790275</c:v>
                </c:pt>
                <c:pt idx="47">
                  <c:v>795555</c:v>
                </c:pt>
                <c:pt idx="48">
                  <c:v>794957</c:v>
                </c:pt>
                <c:pt idx="49">
                  <c:v>794438</c:v>
                </c:pt>
                <c:pt idx="50">
                  <c:v>794163</c:v>
                </c:pt>
                <c:pt idx="51">
                  <c:v>796940</c:v>
                </c:pt>
                <c:pt idx="52">
                  <c:v>800638</c:v>
                </c:pt>
                <c:pt idx="53">
                  <c:v>804423</c:v>
                </c:pt>
                <c:pt idx="54">
                  <c:v>808111</c:v>
                </c:pt>
                <c:pt idx="55">
                  <c:v>811722</c:v>
                </c:pt>
                <c:pt idx="56">
                  <c:v>815816</c:v>
                </c:pt>
                <c:pt idx="57">
                  <c:v>819182</c:v>
                </c:pt>
                <c:pt idx="58">
                  <c:v>821404</c:v>
                </c:pt>
                <c:pt idx="59">
                  <c:v>824308</c:v>
                </c:pt>
                <c:pt idx="60">
                  <c:v>827341</c:v>
                </c:pt>
                <c:pt idx="61">
                  <c:v>830739</c:v>
                </c:pt>
                <c:pt idx="62">
                  <c:v>834764</c:v>
                </c:pt>
                <c:pt idx="63">
                  <c:v>838962</c:v>
                </c:pt>
                <c:pt idx="64">
                  <c:v>842794</c:v>
                </c:pt>
                <c:pt idx="65">
                  <c:v>842574</c:v>
                </c:pt>
                <c:pt idx="66">
                  <c:v>843680</c:v>
                </c:pt>
                <c:pt idx="67">
                  <c:v>845816</c:v>
                </c:pt>
                <c:pt idx="68">
                  <c:v>848130</c:v>
                </c:pt>
                <c:pt idx="69">
                  <c:v>850243</c:v>
                </c:pt>
                <c:pt idx="70">
                  <c:v>852368</c:v>
                </c:pt>
                <c:pt idx="71">
                  <c:v>853891</c:v>
                </c:pt>
                <c:pt idx="72">
                  <c:v>853900</c:v>
                </c:pt>
                <c:pt idx="73">
                  <c:v>853291</c:v>
                </c:pt>
                <c:pt idx="74">
                  <c:v>853284</c:v>
                </c:pt>
                <c:pt idx="75">
                  <c:v>857205</c:v>
                </c:pt>
                <c:pt idx="76">
                  <c:v>862792</c:v>
                </c:pt>
                <c:pt idx="77">
                  <c:v>868130</c:v>
                </c:pt>
                <c:pt idx="78">
                  <c:v>873487</c:v>
                </c:pt>
                <c:pt idx="79">
                  <c:v>878255</c:v>
                </c:pt>
                <c:pt idx="80">
                  <c:v>883083</c:v>
                </c:pt>
                <c:pt idx="81">
                  <c:v>887848</c:v>
                </c:pt>
                <c:pt idx="82">
                  <c:v>892374</c:v>
                </c:pt>
                <c:pt idx="83">
                  <c:v>896837</c:v>
                </c:pt>
                <c:pt idx="84">
                  <c:v>901183</c:v>
                </c:pt>
                <c:pt idx="85">
                  <c:v>906021</c:v>
                </c:pt>
                <c:pt idx="86">
                  <c:v>910494</c:v>
                </c:pt>
                <c:pt idx="87">
                  <c:v>915704</c:v>
                </c:pt>
                <c:pt idx="88">
                  <c:v>920886</c:v>
                </c:pt>
                <c:pt idx="89">
                  <c:v>926519</c:v>
                </c:pt>
                <c:pt idx="90">
                  <c:v>926690</c:v>
                </c:pt>
                <c:pt idx="91">
                  <c:v>926852</c:v>
                </c:pt>
                <c:pt idx="92">
                  <c:v>926973</c:v>
                </c:pt>
                <c:pt idx="93">
                  <c:v>927099</c:v>
                </c:pt>
                <c:pt idx="94">
                  <c:v>929868</c:v>
                </c:pt>
                <c:pt idx="95">
                  <c:v>934201</c:v>
                </c:pt>
                <c:pt idx="96">
                  <c:v>939334</c:v>
                </c:pt>
                <c:pt idx="97">
                  <c:v>944420</c:v>
                </c:pt>
                <c:pt idx="98">
                  <c:v>949515</c:v>
                </c:pt>
                <c:pt idx="99">
                  <c:v>954503</c:v>
                </c:pt>
                <c:pt idx="100">
                  <c:v>959275</c:v>
                </c:pt>
                <c:pt idx="101">
                  <c:v>964023</c:v>
                </c:pt>
                <c:pt idx="102">
                  <c:v>968682</c:v>
                </c:pt>
                <c:pt idx="103">
                  <c:v>973108</c:v>
                </c:pt>
                <c:pt idx="104">
                  <c:v>977600</c:v>
                </c:pt>
                <c:pt idx="105">
                  <c:v>982044</c:v>
                </c:pt>
                <c:pt idx="106">
                  <c:v>986623</c:v>
                </c:pt>
                <c:pt idx="107">
                  <c:v>990811</c:v>
                </c:pt>
                <c:pt idx="108">
                  <c:v>995794</c:v>
                </c:pt>
                <c:pt idx="109">
                  <c:v>1001768</c:v>
                </c:pt>
                <c:pt idx="110">
                  <c:v>1008164</c:v>
                </c:pt>
                <c:pt idx="111">
                  <c:v>1014195</c:v>
                </c:pt>
                <c:pt idx="112">
                  <c:v>1020119</c:v>
                </c:pt>
                <c:pt idx="113">
                  <c:v>1026041</c:v>
                </c:pt>
                <c:pt idx="114">
                  <c:v>1031230</c:v>
                </c:pt>
                <c:pt idx="115">
                  <c:v>1031430</c:v>
                </c:pt>
                <c:pt idx="116">
                  <c:v>1035411</c:v>
                </c:pt>
                <c:pt idx="117">
                  <c:v>1041161</c:v>
                </c:pt>
                <c:pt idx="118">
                  <c:v>1046910</c:v>
                </c:pt>
                <c:pt idx="119">
                  <c:v>1052779</c:v>
                </c:pt>
                <c:pt idx="120">
                  <c:v>1059013</c:v>
                </c:pt>
                <c:pt idx="121">
                  <c:v>1059049</c:v>
                </c:pt>
                <c:pt idx="122">
                  <c:v>1061258</c:v>
                </c:pt>
                <c:pt idx="123">
                  <c:v>1065288</c:v>
                </c:pt>
                <c:pt idx="124">
                  <c:v>1070320</c:v>
                </c:pt>
                <c:pt idx="125">
                  <c:v>1075602</c:v>
                </c:pt>
                <c:pt idx="126">
                  <c:v>1081004</c:v>
                </c:pt>
                <c:pt idx="127">
                  <c:v>1086451</c:v>
                </c:pt>
                <c:pt idx="128">
                  <c:v>1091636</c:v>
                </c:pt>
                <c:pt idx="129">
                  <c:v>1095504</c:v>
                </c:pt>
                <c:pt idx="130">
                  <c:v>1099508</c:v>
                </c:pt>
                <c:pt idx="131">
                  <c:v>1103472</c:v>
                </c:pt>
                <c:pt idx="132">
                  <c:v>1108050</c:v>
                </c:pt>
                <c:pt idx="133">
                  <c:v>1113075</c:v>
                </c:pt>
                <c:pt idx="134">
                  <c:v>1117385</c:v>
                </c:pt>
                <c:pt idx="135">
                  <c:v>1117490</c:v>
                </c:pt>
                <c:pt idx="136">
                  <c:v>1121204</c:v>
                </c:pt>
                <c:pt idx="137">
                  <c:v>1125777</c:v>
                </c:pt>
                <c:pt idx="138">
                  <c:v>1130242</c:v>
                </c:pt>
                <c:pt idx="139">
                  <c:v>1134647</c:v>
                </c:pt>
                <c:pt idx="140">
                  <c:v>1138839</c:v>
                </c:pt>
                <c:pt idx="141">
                  <c:v>1143514</c:v>
                </c:pt>
                <c:pt idx="142">
                  <c:v>1148543</c:v>
                </c:pt>
                <c:pt idx="143">
                  <c:v>1153400</c:v>
                </c:pt>
                <c:pt idx="144">
                  <c:v>1158239</c:v>
                </c:pt>
                <c:pt idx="145">
                  <c:v>1162895</c:v>
                </c:pt>
                <c:pt idx="146">
                  <c:v>1167408</c:v>
                </c:pt>
                <c:pt idx="147">
                  <c:v>1171998</c:v>
                </c:pt>
                <c:pt idx="148">
                  <c:v>1176692</c:v>
                </c:pt>
                <c:pt idx="149">
                  <c:v>1181290</c:v>
                </c:pt>
                <c:pt idx="150">
                  <c:v>1185773</c:v>
                </c:pt>
                <c:pt idx="151">
                  <c:v>1185742</c:v>
                </c:pt>
                <c:pt idx="152">
                  <c:v>1187796</c:v>
                </c:pt>
                <c:pt idx="153">
                  <c:v>1190992</c:v>
                </c:pt>
                <c:pt idx="154">
                  <c:v>1194298</c:v>
                </c:pt>
                <c:pt idx="155">
                  <c:v>1197442</c:v>
                </c:pt>
                <c:pt idx="156">
                  <c:v>1200376</c:v>
                </c:pt>
                <c:pt idx="157">
                  <c:v>1203343</c:v>
                </c:pt>
                <c:pt idx="158">
                  <c:v>1206413</c:v>
                </c:pt>
                <c:pt idx="159">
                  <c:v>1209507</c:v>
                </c:pt>
                <c:pt idx="160">
                  <c:v>1212698</c:v>
                </c:pt>
                <c:pt idx="161">
                  <c:v>1215793</c:v>
                </c:pt>
                <c:pt idx="162">
                  <c:v>1218894</c:v>
                </c:pt>
                <c:pt idx="163">
                  <c:v>1221856</c:v>
                </c:pt>
                <c:pt idx="164">
                  <c:v>1225103</c:v>
                </c:pt>
                <c:pt idx="165">
                  <c:v>1227958</c:v>
                </c:pt>
                <c:pt idx="166">
                  <c:v>1230582</c:v>
                </c:pt>
                <c:pt idx="167">
                  <c:v>1233103</c:v>
                </c:pt>
                <c:pt idx="168">
                  <c:v>1235692</c:v>
                </c:pt>
                <c:pt idx="169">
                  <c:v>1238058</c:v>
                </c:pt>
                <c:pt idx="170">
                  <c:v>1240409</c:v>
                </c:pt>
                <c:pt idx="171">
                  <c:v>1242710</c:v>
                </c:pt>
                <c:pt idx="172">
                  <c:v>1244993</c:v>
                </c:pt>
                <c:pt idx="173">
                  <c:v>1247232</c:v>
                </c:pt>
                <c:pt idx="174">
                  <c:v>1248579</c:v>
                </c:pt>
                <c:pt idx="175">
                  <c:v>1249637</c:v>
                </c:pt>
                <c:pt idx="176">
                  <c:v>1250818</c:v>
                </c:pt>
                <c:pt idx="177">
                  <c:v>1252041</c:v>
                </c:pt>
                <c:pt idx="178">
                  <c:v>1253299</c:v>
                </c:pt>
                <c:pt idx="179">
                  <c:v>1254573</c:v>
                </c:pt>
                <c:pt idx="180">
                  <c:v>1255774</c:v>
                </c:pt>
                <c:pt idx="181">
                  <c:v>1257087</c:v>
                </c:pt>
                <c:pt idx="182">
                  <c:v>1258837</c:v>
                </c:pt>
                <c:pt idx="183">
                  <c:v>1260101</c:v>
                </c:pt>
                <c:pt idx="184">
                  <c:v>1261324</c:v>
                </c:pt>
                <c:pt idx="185">
                  <c:v>1262411</c:v>
                </c:pt>
                <c:pt idx="186">
                  <c:v>1263484</c:v>
                </c:pt>
                <c:pt idx="187">
                  <c:v>1264461</c:v>
                </c:pt>
                <c:pt idx="188">
                  <c:v>1265481</c:v>
                </c:pt>
                <c:pt idx="189">
                  <c:v>1266489</c:v>
                </c:pt>
                <c:pt idx="190">
                  <c:v>1267528</c:v>
                </c:pt>
                <c:pt idx="191">
                  <c:v>1268913</c:v>
                </c:pt>
                <c:pt idx="192">
                  <c:v>1270253</c:v>
                </c:pt>
                <c:pt idx="193">
                  <c:v>1271810</c:v>
                </c:pt>
                <c:pt idx="194">
                  <c:v>1273197</c:v>
                </c:pt>
                <c:pt idx="195">
                  <c:v>1274512</c:v>
                </c:pt>
                <c:pt idx="196">
                  <c:v>1275863</c:v>
                </c:pt>
                <c:pt idx="197">
                  <c:v>1277106</c:v>
                </c:pt>
                <c:pt idx="198">
                  <c:v>1278319</c:v>
                </c:pt>
                <c:pt idx="199">
                  <c:v>1279294</c:v>
                </c:pt>
                <c:pt idx="200">
                  <c:v>1280262</c:v>
                </c:pt>
                <c:pt idx="201">
                  <c:v>1281230</c:v>
                </c:pt>
                <c:pt idx="202">
                  <c:v>1282179</c:v>
                </c:pt>
                <c:pt idx="203">
                  <c:v>1283153</c:v>
                </c:pt>
                <c:pt idx="204">
                  <c:v>1284000</c:v>
                </c:pt>
                <c:pt idx="205">
                  <c:v>1284728</c:v>
                </c:pt>
                <c:pt idx="206">
                  <c:v>1285496</c:v>
                </c:pt>
                <c:pt idx="207">
                  <c:v>1286243</c:v>
                </c:pt>
                <c:pt idx="208">
                  <c:v>1286896</c:v>
                </c:pt>
                <c:pt idx="209">
                  <c:v>1287745</c:v>
                </c:pt>
                <c:pt idx="210">
                  <c:v>1288509</c:v>
                </c:pt>
                <c:pt idx="211">
                  <c:v>1289269</c:v>
                </c:pt>
                <c:pt idx="212">
                  <c:v>1289256</c:v>
                </c:pt>
                <c:pt idx="213">
                  <c:v>1289207</c:v>
                </c:pt>
                <c:pt idx="214">
                  <c:v>1289178</c:v>
                </c:pt>
                <c:pt idx="215">
                  <c:v>1289143</c:v>
                </c:pt>
                <c:pt idx="216">
                  <c:v>1289115</c:v>
                </c:pt>
                <c:pt idx="217">
                  <c:v>1289085</c:v>
                </c:pt>
                <c:pt idx="218">
                  <c:v>1289059</c:v>
                </c:pt>
                <c:pt idx="219">
                  <c:v>1289038</c:v>
                </c:pt>
                <c:pt idx="220">
                  <c:v>1298956</c:v>
                </c:pt>
                <c:pt idx="221">
                  <c:v>1304450</c:v>
                </c:pt>
                <c:pt idx="222">
                  <c:v>1307642</c:v>
                </c:pt>
                <c:pt idx="223">
                  <c:v>1307615</c:v>
                </c:pt>
                <c:pt idx="224">
                  <c:v>1310020</c:v>
                </c:pt>
                <c:pt idx="225">
                  <c:v>1314793</c:v>
                </c:pt>
                <c:pt idx="226">
                  <c:v>1316818</c:v>
                </c:pt>
                <c:pt idx="227">
                  <c:v>1317710</c:v>
                </c:pt>
                <c:pt idx="228">
                  <c:v>1322741</c:v>
                </c:pt>
                <c:pt idx="229">
                  <c:v>1336647</c:v>
                </c:pt>
                <c:pt idx="230">
                  <c:v>1349216</c:v>
                </c:pt>
                <c:pt idx="231">
                  <c:v>1359151</c:v>
                </c:pt>
                <c:pt idx="232">
                  <c:v>1359114</c:v>
                </c:pt>
                <c:pt idx="233">
                  <c:v>1359054</c:v>
                </c:pt>
                <c:pt idx="234">
                  <c:v>1359244</c:v>
                </c:pt>
                <c:pt idx="235">
                  <c:v>1360372</c:v>
                </c:pt>
                <c:pt idx="236">
                  <c:v>1367495</c:v>
                </c:pt>
                <c:pt idx="237">
                  <c:v>1373318</c:v>
                </c:pt>
                <c:pt idx="238">
                  <c:v>1379551</c:v>
                </c:pt>
                <c:pt idx="239">
                  <c:v>1385456</c:v>
                </c:pt>
                <c:pt idx="240">
                  <c:v>1391475</c:v>
                </c:pt>
                <c:pt idx="241">
                  <c:v>1397094</c:v>
                </c:pt>
                <c:pt idx="242">
                  <c:v>1397544</c:v>
                </c:pt>
                <c:pt idx="243">
                  <c:v>1419637</c:v>
                </c:pt>
                <c:pt idx="244">
                  <c:v>1461136</c:v>
                </c:pt>
                <c:pt idx="245">
                  <c:v>1505424</c:v>
                </c:pt>
                <c:pt idx="246">
                  <c:v>1544519</c:v>
                </c:pt>
                <c:pt idx="247">
                  <c:v>1571752</c:v>
                </c:pt>
                <c:pt idx="248">
                  <c:v>1583167</c:v>
                </c:pt>
                <c:pt idx="249">
                  <c:v>1588703</c:v>
                </c:pt>
                <c:pt idx="250">
                  <c:v>1597371</c:v>
                </c:pt>
                <c:pt idx="251">
                  <c:v>1605018</c:v>
                </c:pt>
                <c:pt idx="252">
                  <c:v>1612388</c:v>
                </c:pt>
                <c:pt idx="253">
                  <c:v>1619158</c:v>
                </c:pt>
                <c:pt idx="254">
                  <c:v>1626430</c:v>
                </c:pt>
                <c:pt idx="255">
                  <c:v>1637997</c:v>
                </c:pt>
                <c:pt idx="256">
                  <c:v>1649443</c:v>
                </c:pt>
                <c:pt idx="257">
                  <c:v>1655810</c:v>
                </c:pt>
                <c:pt idx="258">
                  <c:v>1662569</c:v>
                </c:pt>
                <c:pt idx="259">
                  <c:v>1669004</c:v>
                </c:pt>
                <c:pt idx="260">
                  <c:v>1675228</c:v>
                </c:pt>
                <c:pt idx="261">
                  <c:v>1674858</c:v>
                </c:pt>
                <c:pt idx="262">
                  <c:v>1674559</c:v>
                </c:pt>
                <c:pt idx="263">
                  <c:v>1673949</c:v>
                </c:pt>
                <c:pt idx="264">
                  <c:v>1673802</c:v>
                </c:pt>
                <c:pt idx="265">
                  <c:v>1673380</c:v>
                </c:pt>
                <c:pt idx="266">
                  <c:v>1672236</c:v>
                </c:pt>
                <c:pt idx="267">
                  <c:v>1687007</c:v>
                </c:pt>
                <c:pt idx="268">
                  <c:v>1699696</c:v>
                </c:pt>
                <c:pt idx="269">
                  <c:v>1711074</c:v>
                </c:pt>
                <c:pt idx="270">
                  <c:v>1721624</c:v>
                </c:pt>
                <c:pt idx="271">
                  <c:v>1731875</c:v>
                </c:pt>
                <c:pt idx="272">
                  <c:v>1742899</c:v>
                </c:pt>
                <c:pt idx="273">
                  <c:v>1754025</c:v>
                </c:pt>
                <c:pt idx="274">
                  <c:v>1761251</c:v>
                </c:pt>
                <c:pt idx="275">
                  <c:v>1760936</c:v>
                </c:pt>
                <c:pt idx="276">
                  <c:v>1760576</c:v>
                </c:pt>
                <c:pt idx="277">
                  <c:v>1760217</c:v>
                </c:pt>
                <c:pt idx="278">
                  <c:v>1759822</c:v>
                </c:pt>
                <c:pt idx="279">
                  <c:v>1759513</c:v>
                </c:pt>
                <c:pt idx="280">
                  <c:v>1759081</c:v>
                </c:pt>
                <c:pt idx="281">
                  <c:v>1758891</c:v>
                </c:pt>
                <c:pt idx="282">
                  <c:v>1758611</c:v>
                </c:pt>
                <c:pt idx="283">
                  <c:v>1758349</c:v>
                </c:pt>
                <c:pt idx="284">
                  <c:v>1757984</c:v>
                </c:pt>
                <c:pt idx="285">
                  <c:v>1757758</c:v>
                </c:pt>
                <c:pt idx="286">
                  <c:v>1757549</c:v>
                </c:pt>
                <c:pt idx="287">
                  <c:v>1757310</c:v>
                </c:pt>
                <c:pt idx="288">
                  <c:v>1757047</c:v>
                </c:pt>
                <c:pt idx="289">
                  <c:v>1756735</c:v>
                </c:pt>
                <c:pt idx="290">
                  <c:v>1756519</c:v>
                </c:pt>
                <c:pt idx="291">
                  <c:v>1756321</c:v>
                </c:pt>
                <c:pt idx="292">
                  <c:v>1756085</c:v>
                </c:pt>
                <c:pt idx="293">
                  <c:v>1755751</c:v>
                </c:pt>
                <c:pt idx="294">
                  <c:v>1766948</c:v>
                </c:pt>
                <c:pt idx="295">
                  <c:v>1782372</c:v>
                </c:pt>
                <c:pt idx="296">
                  <c:v>1795824</c:v>
                </c:pt>
                <c:pt idx="297">
                  <c:v>1808024</c:v>
                </c:pt>
                <c:pt idx="298">
                  <c:v>1820259</c:v>
                </c:pt>
                <c:pt idx="299">
                  <c:v>1831001</c:v>
                </c:pt>
                <c:pt idx="300">
                  <c:v>1841188</c:v>
                </c:pt>
                <c:pt idx="301">
                  <c:v>1850962</c:v>
                </c:pt>
                <c:pt idx="302">
                  <c:v>1859894</c:v>
                </c:pt>
                <c:pt idx="303">
                  <c:v>1868905</c:v>
                </c:pt>
                <c:pt idx="304">
                  <c:v>1876969</c:v>
                </c:pt>
                <c:pt idx="305">
                  <c:v>1882886</c:v>
                </c:pt>
                <c:pt idx="306">
                  <c:v>1888244</c:v>
                </c:pt>
                <c:pt idx="307">
                  <c:v>1890408</c:v>
                </c:pt>
                <c:pt idx="308">
                  <c:v>1890005</c:v>
                </c:pt>
                <c:pt idx="309">
                  <c:v>1889714</c:v>
                </c:pt>
                <c:pt idx="310">
                  <c:v>1889032</c:v>
                </c:pt>
                <c:pt idx="311">
                  <c:v>1892883</c:v>
                </c:pt>
                <c:pt idx="312">
                  <c:v>1899963</c:v>
                </c:pt>
                <c:pt idx="313">
                  <c:v>1907690</c:v>
                </c:pt>
                <c:pt idx="314">
                  <c:v>1917089</c:v>
                </c:pt>
                <c:pt idx="315">
                  <c:v>1926582</c:v>
                </c:pt>
                <c:pt idx="316">
                  <c:v>1934869</c:v>
                </c:pt>
                <c:pt idx="317">
                  <c:v>1943033</c:v>
                </c:pt>
                <c:pt idx="318">
                  <c:v>1950443</c:v>
                </c:pt>
                <c:pt idx="319">
                  <c:v>1957904</c:v>
                </c:pt>
                <c:pt idx="320">
                  <c:v>1965279</c:v>
                </c:pt>
                <c:pt idx="321">
                  <c:v>1971790</c:v>
                </c:pt>
                <c:pt idx="322">
                  <c:v>1977130</c:v>
                </c:pt>
                <c:pt idx="323">
                  <c:v>1979511</c:v>
                </c:pt>
                <c:pt idx="324">
                  <c:v>1979252</c:v>
                </c:pt>
                <c:pt idx="325">
                  <c:v>1979048</c:v>
                </c:pt>
                <c:pt idx="326">
                  <c:v>1979152</c:v>
                </c:pt>
                <c:pt idx="327">
                  <c:v>1978991</c:v>
                </c:pt>
                <c:pt idx="328">
                  <c:v>1978846</c:v>
                </c:pt>
                <c:pt idx="329">
                  <c:v>1978671</c:v>
                </c:pt>
                <c:pt idx="330">
                  <c:v>1978519</c:v>
                </c:pt>
                <c:pt idx="331">
                  <c:v>1978348</c:v>
                </c:pt>
                <c:pt idx="332">
                  <c:v>1980022</c:v>
                </c:pt>
                <c:pt idx="333">
                  <c:v>1991471</c:v>
                </c:pt>
                <c:pt idx="334">
                  <c:v>1991266</c:v>
                </c:pt>
                <c:pt idx="335">
                  <c:v>1991065</c:v>
                </c:pt>
                <c:pt idx="336">
                  <c:v>1990895</c:v>
                </c:pt>
                <c:pt idx="337">
                  <c:v>1990742</c:v>
                </c:pt>
                <c:pt idx="338">
                  <c:v>1990557</c:v>
                </c:pt>
                <c:pt idx="339">
                  <c:v>1990330</c:v>
                </c:pt>
                <c:pt idx="340">
                  <c:v>1990048</c:v>
                </c:pt>
                <c:pt idx="341">
                  <c:v>1989995</c:v>
                </c:pt>
                <c:pt idx="342">
                  <c:v>2000302</c:v>
                </c:pt>
                <c:pt idx="343">
                  <c:v>2007841</c:v>
                </c:pt>
                <c:pt idx="344">
                  <c:v>2013216</c:v>
                </c:pt>
                <c:pt idx="345">
                  <c:v>2020761</c:v>
                </c:pt>
                <c:pt idx="346">
                  <c:v>2027769</c:v>
                </c:pt>
                <c:pt idx="347">
                  <c:v>2034961</c:v>
                </c:pt>
                <c:pt idx="348">
                  <c:v>2041451</c:v>
                </c:pt>
                <c:pt idx="349">
                  <c:v>2049097</c:v>
                </c:pt>
                <c:pt idx="350">
                  <c:v>2056704</c:v>
                </c:pt>
                <c:pt idx="351">
                  <c:v>2064408</c:v>
                </c:pt>
                <c:pt idx="352">
                  <c:v>2071545</c:v>
                </c:pt>
                <c:pt idx="353">
                  <c:v>2079044</c:v>
                </c:pt>
                <c:pt idx="354">
                  <c:v>2086208</c:v>
                </c:pt>
                <c:pt idx="355">
                  <c:v>2093920</c:v>
                </c:pt>
                <c:pt idx="356">
                  <c:v>2101917</c:v>
                </c:pt>
                <c:pt idx="357">
                  <c:v>2110191</c:v>
                </c:pt>
                <c:pt idx="358">
                  <c:v>2118497</c:v>
                </c:pt>
                <c:pt idx="359">
                  <c:v>2127280</c:v>
                </c:pt>
                <c:pt idx="360">
                  <c:v>2135537</c:v>
                </c:pt>
                <c:pt idx="361">
                  <c:v>2144248</c:v>
                </c:pt>
                <c:pt idx="362">
                  <c:v>2152235</c:v>
                </c:pt>
                <c:pt idx="363">
                  <c:v>2159689</c:v>
                </c:pt>
                <c:pt idx="364">
                  <c:v>2166577</c:v>
                </c:pt>
                <c:pt idx="365">
                  <c:v>2166539</c:v>
                </c:pt>
                <c:pt idx="366">
                  <c:v>2166602</c:v>
                </c:pt>
                <c:pt idx="367">
                  <c:v>2174302</c:v>
                </c:pt>
                <c:pt idx="368">
                  <c:v>2184087</c:v>
                </c:pt>
                <c:pt idx="369">
                  <c:v>2193806</c:v>
                </c:pt>
                <c:pt idx="370">
                  <c:v>2202793</c:v>
                </c:pt>
                <c:pt idx="371">
                  <c:v>2212093</c:v>
                </c:pt>
                <c:pt idx="372">
                  <c:v>2220360</c:v>
                </c:pt>
                <c:pt idx="373">
                  <c:v>2228046</c:v>
                </c:pt>
                <c:pt idx="374">
                  <c:v>2233718</c:v>
                </c:pt>
                <c:pt idx="375">
                  <c:v>2241378</c:v>
                </c:pt>
                <c:pt idx="376">
                  <c:v>2248939</c:v>
                </c:pt>
                <c:pt idx="377">
                  <c:v>2257109</c:v>
                </c:pt>
                <c:pt idx="378">
                  <c:v>2265258</c:v>
                </c:pt>
                <c:pt idx="379">
                  <c:v>2272577</c:v>
                </c:pt>
                <c:pt idx="380">
                  <c:v>2279839</c:v>
                </c:pt>
                <c:pt idx="381">
                  <c:v>2286504</c:v>
                </c:pt>
                <c:pt idx="382">
                  <c:v>2292833</c:v>
                </c:pt>
                <c:pt idx="383">
                  <c:v>2300133</c:v>
                </c:pt>
                <c:pt idx="384">
                  <c:v>2307853</c:v>
                </c:pt>
                <c:pt idx="385">
                  <c:v>2314997</c:v>
                </c:pt>
                <c:pt idx="386">
                  <c:v>2322056</c:v>
                </c:pt>
                <c:pt idx="387">
                  <c:v>2328860</c:v>
                </c:pt>
                <c:pt idx="388">
                  <c:v>2328847</c:v>
                </c:pt>
                <c:pt idx="389">
                  <c:v>2328768</c:v>
                </c:pt>
                <c:pt idx="390">
                  <c:v>2328723</c:v>
                </c:pt>
                <c:pt idx="391">
                  <c:v>2328827</c:v>
                </c:pt>
                <c:pt idx="392">
                  <c:v>2328948</c:v>
                </c:pt>
                <c:pt idx="393">
                  <c:v>2328877</c:v>
                </c:pt>
                <c:pt idx="394">
                  <c:v>2328870</c:v>
                </c:pt>
                <c:pt idx="395">
                  <c:v>2328881</c:v>
                </c:pt>
                <c:pt idx="396">
                  <c:v>2328888</c:v>
                </c:pt>
                <c:pt idx="397">
                  <c:v>2328982</c:v>
                </c:pt>
                <c:pt idx="398">
                  <c:v>2329057</c:v>
                </c:pt>
                <c:pt idx="399">
                  <c:v>2329116</c:v>
                </c:pt>
                <c:pt idx="400">
                  <c:v>2329078</c:v>
                </c:pt>
                <c:pt idx="401">
                  <c:v>2328988</c:v>
                </c:pt>
                <c:pt idx="402">
                  <c:v>2329026</c:v>
                </c:pt>
                <c:pt idx="403">
                  <c:v>2329191</c:v>
                </c:pt>
                <c:pt idx="404">
                  <c:v>2329719</c:v>
                </c:pt>
                <c:pt idx="405">
                  <c:v>2330769</c:v>
                </c:pt>
                <c:pt idx="406">
                  <c:v>2331712</c:v>
                </c:pt>
                <c:pt idx="407">
                  <c:v>2332642</c:v>
                </c:pt>
                <c:pt idx="408">
                  <c:v>2333572</c:v>
                </c:pt>
                <c:pt idx="409">
                  <c:v>2334816</c:v>
                </c:pt>
                <c:pt idx="410">
                  <c:v>2336064</c:v>
                </c:pt>
                <c:pt idx="411">
                  <c:v>2337214</c:v>
                </c:pt>
                <c:pt idx="412">
                  <c:v>2338246</c:v>
                </c:pt>
                <c:pt idx="413">
                  <c:v>2339186</c:v>
                </c:pt>
                <c:pt idx="414">
                  <c:v>2340287</c:v>
                </c:pt>
                <c:pt idx="415">
                  <c:v>2341475</c:v>
                </c:pt>
                <c:pt idx="416">
                  <c:v>2345695</c:v>
                </c:pt>
                <c:pt idx="417">
                  <c:v>2359107</c:v>
                </c:pt>
                <c:pt idx="418">
                  <c:v>2372683</c:v>
                </c:pt>
                <c:pt idx="419">
                  <c:v>2385911</c:v>
                </c:pt>
                <c:pt idx="420">
                  <c:v>2398183</c:v>
                </c:pt>
                <c:pt idx="421">
                  <c:v>2408892</c:v>
                </c:pt>
                <c:pt idx="422">
                  <c:v>2424444</c:v>
                </c:pt>
                <c:pt idx="423">
                  <c:v>2437180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0CA-486A-8F3B-B85FD58893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389128"/>
        <c:axId val="281389456"/>
      </c:lineChart>
      <c:dateAx>
        <c:axId val="281389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89456"/>
        <c:crosses val="autoZero"/>
        <c:auto val="1"/>
        <c:lblOffset val="100"/>
        <c:baseTimeUnit val="days"/>
      </c:dateAx>
      <c:valAx>
        <c:axId val="28138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89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4645D-7525-42B5-91B8-F84FBF35D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9ADCB6-5253-4640-A497-D927F59D7E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1579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FB0A68-5967-4A65-B117-E4CDC1C56D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91E32-B675-4461-89DD-C377A307B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6232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2018-02-28T15:30:19Z</dcterms:created>
  <dcterms:modified xsi:type="dcterms:W3CDTF">2018-02-28T15:30:23Z</dcterms:modified>
</cp:coreProperties>
</file>