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9" r:id="rId32"/>
    <p:sldId id="290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79</c:v>
                </c:pt>
                <c:pt idx="2">
                  <c:v>648</c:v>
                </c:pt>
                <c:pt idx="3">
                  <c:v>894</c:v>
                </c:pt>
                <c:pt idx="4">
                  <c:v>204</c:v>
                </c:pt>
                <c:pt idx="5">
                  <c:v>26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27-4AA0-91EB-30036D8BC2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13</c:v>
                </c:pt>
                <c:pt idx="2">
                  <c:v>93</c:v>
                </c:pt>
                <c:pt idx="3">
                  <c:v>99</c:v>
                </c:pt>
                <c:pt idx="4">
                  <c:v>28</c:v>
                </c:pt>
                <c:pt idx="5">
                  <c:v>15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27-4AA0-91EB-30036D8BC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181992"/>
        <c:axId val="243182320"/>
      </c:barChart>
      <c:catAx>
        <c:axId val="24318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82320"/>
        <c:crosses val="autoZero"/>
        <c:auto val="1"/>
        <c:lblAlgn val="ctr"/>
        <c:lblOffset val="100"/>
        <c:noMultiLvlLbl val="0"/>
      </c:catAx>
      <c:valAx>
        <c:axId val="24318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8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hovercard</c:v>
                </c:pt>
                <c:pt idx="1">
                  <c:v>launch_point_friend_invites</c:v>
                </c:pt>
                <c:pt idx="2">
                  <c:v>mobile</c:v>
                </c:pt>
                <c:pt idx="3">
                  <c:v>photo_snowlift</c:v>
                </c:pt>
                <c:pt idx="4">
                  <c:v>feed_pyml</c:v>
                </c:pt>
                <c:pt idx="5">
                  <c:v>feed_chaining</c:v>
                </c:pt>
                <c:pt idx="6">
                  <c:v>page_invite_escape_hatch</c:v>
                </c:pt>
                <c:pt idx="7">
                  <c:v>search</c:v>
                </c:pt>
                <c:pt idx="8">
                  <c:v>sponsored_story</c:v>
                </c:pt>
                <c:pt idx="9">
                  <c:v>feed_story</c:v>
                </c:pt>
                <c:pt idx="10">
                  <c:v>ads</c:v>
                </c:pt>
                <c:pt idx="11">
                  <c:v>page_profile</c:v>
                </c:pt>
                <c:pt idx="12">
                  <c:v>normal_unfan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18</c:v>
                </c:pt>
                <c:pt idx="9">
                  <c:v>26</c:v>
                </c:pt>
                <c:pt idx="10">
                  <c:v>147</c:v>
                </c:pt>
                <c:pt idx="11">
                  <c:v>226</c:v>
                </c:pt>
                <c:pt idx="12">
                  <c:v>-10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B9-4269-BDC1-2DF3DA0D5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179696"/>
        <c:axId val="246063696"/>
      </c:barChart>
      <c:catAx>
        <c:axId val="24317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63696"/>
        <c:crosses val="autoZero"/>
        <c:auto val="1"/>
        <c:lblAlgn val="ctr"/>
        <c:lblOffset val="100"/>
        <c:noMultiLvlLbl val="0"/>
      </c:catAx>
      <c:valAx>
        <c:axId val="24606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7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Kutsaka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43076</c:v>
                </c:pt>
                <c:pt idx="1">
                  <c:v>43077</c:v>
                </c:pt>
                <c:pt idx="2">
                  <c:v>43078</c:v>
                </c:pt>
                <c:pt idx="3">
                  <c:v>43079</c:v>
                </c:pt>
                <c:pt idx="4">
                  <c:v>43080</c:v>
                </c:pt>
                <c:pt idx="5">
                  <c:v>43081</c:v>
                </c:pt>
                <c:pt idx="6">
                  <c:v>43082</c:v>
                </c:pt>
                <c:pt idx="7">
                  <c:v>43083</c:v>
                </c:pt>
                <c:pt idx="8">
                  <c:v>43084</c:v>
                </c:pt>
                <c:pt idx="9">
                  <c:v>43085</c:v>
                </c:pt>
                <c:pt idx="10">
                  <c:v>43086</c:v>
                </c:pt>
                <c:pt idx="11">
                  <c:v>43087</c:v>
                </c:pt>
                <c:pt idx="12">
                  <c:v>43088</c:v>
                </c:pt>
                <c:pt idx="13">
                  <c:v>43089</c:v>
                </c:pt>
                <c:pt idx="14">
                  <c:v>43090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5836</c:v>
                </c:pt>
                <c:pt idx="1">
                  <c:v>4957</c:v>
                </c:pt>
                <c:pt idx="2">
                  <c:v>1533</c:v>
                </c:pt>
                <c:pt idx="3">
                  <c:v>7765</c:v>
                </c:pt>
                <c:pt idx="4">
                  <c:v>8979</c:v>
                </c:pt>
                <c:pt idx="5">
                  <c:v>9338</c:v>
                </c:pt>
                <c:pt idx="6">
                  <c:v>8052</c:v>
                </c:pt>
                <c:pt idx="7">
                  <c:v>18654</c:v>
                </c:pt>
                <c:pt idx="8">
                  <c:v>20477</c:v>
                </c:pt>
                <c:pt idx="9">
                  <c:v>4880</c:v>
                </c:pt>
                <c:pt idx="10">
                  <c:v>1675</c:v>
                </c:pt>
                <c:pt idx="11">
                  <c:v>2085</c:v>
                </c:pt>
                <c:pt idx="12">
                  <c:v>854</c:v>
                </c:pt>
                <c:pt idx="13">
                  <c:v>608</c:v>
                </c:pt>
                <c:pt idx="14">
                  <c:v>1905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91-4885-8408-8228BBCDC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809712"/>
        <c:axId val="290811680"/>
      </c:lineChart>
      <c:dateAx>
        <c:axId val="290809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11680"/>
        <c:crosses val="autoZero"/>
        <c:auto val="1"/>
        <c:lblOffset val="100"/>
        <c:baseTimeUnit val="days"/>
      </c:dateAx>
      <c:valAx>
        <c:axId val="29081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0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Kutsaka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1B-4C2A-A927-596AB77B9F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Kutsaka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1B-4C2A-A927-596AB77B9F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Kutsaka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1B-4C2A-A927-596AB77B9F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Kutsaka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1B-4C2A-A927-596AB77B9F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Kutsaka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1B-4C2A-A927-596AB77B9F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Kutsaka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1B-4C2A-A927-596AB77B9F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883120"/>
        <c:axId val="297082648"/>
      </c:barChart>
      <c:catAx>
        <c:axId val="29788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82648"/>
        <c:crosses val="autoZero"/>
        <c:auto val="1"/>
        <c:lblAlgn val="ctr"/>
        <c:lblOffset val="100"/>
        <c:noMultiLvlLbl val="0"/>
      </c:catAx>
      <c:valAx>
        <c:axId val="29708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88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Kutsaka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7.0668693009119004</c:v>
                </c:pt>
                <c:pt idx="1">
                  <c:v>6.5248678933957001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9B-4A16-A564-1A268F2F4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085272"/>
        <c:axId val="297090192"/>
      </c:barChart>
      <c:catAx>
        <c:axId val="29708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90192"/>
        <c:crosses val="autoZero"/>
        <c:auto val="1"/>
        <c:lblAlgn val="ctr"/>
        <c:lblOffset val="100"/>
        <c:noMultiLvlLbl val="0"/>
      </c:catAx>
      <c:valAx>
        <c:axId val="29709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8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Kutsaka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4D-44B4-A437-B3A6C4157C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Kutsaka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4D-44B4-A437-B3A6C4157C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Kutsaka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4D-44B4-A437-B3A6C4157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635792"/>
        <c:axId val="351631856"/>
      </c:barChart>
      <c:catAx>
        <c:axId val="35163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31856"/>
        <c:crosses val="autoZero"/>
        <c:auto val="1"/>
        <c:lblAlgn val="ctr"/>
        <c:lblOffset val="100"/>
        <c:noMultiLvlLbl val="0"/>
      </c:catAx>
      <c:valAx>
        <c:axId val="35163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63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8AF04-EC9A-4585-92E1-AF5AB91FD7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C4E05-1DF1-41B2-90CB-A648AEED40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VC</a:t>
            </a:r>
          </a:p>
        </p:txBody>
      </p:sp>
    </p:spTree>
    <p:extLst>
      <p:ext uri="{BB962C8B-B14F-4D97-AF65-F5344CB8AC3E}">
        <p14:creationId xmlns:p14="http://schemas.microsoft.com/office/powerpoint/2010/main" val="3954413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8E6C1-B71C-412E-A49C-B7A92B686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66C8CC-0A34-44BE-A92F-6E767596D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494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592CA-04CC-446E-B0B0-DA854B751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64B9F-9F92-4EFC-9FD3-15FE6B0BA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540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094BC-942B-451B-8934-5B15B6B6C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FAD7B7-7F06-4EC5-8893-9A1E6A0D9F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8160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D7E61-522A-4D41-A802-5120B9C43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C1662-57DC-4FCA-946F-8885F6941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762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58487-CB06-4322-93F6-19975BB37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2261A9-58E8-41BB-AED0-A26CCC2A64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9512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23668-D337-4030-AE1B-AE6B241CA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4D707-6D4F-4A0B-AE1A-24A864122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020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E0F3F-49BF-4454-B0AB-C2180225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1F4BC-1A60-45C6-8767-9DD10291A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8912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8302742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814258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29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Andorra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78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76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68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96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84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62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31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0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36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603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C2400-D2DD-4394-B0CF-642892537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1680016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AA383-5A6C-4F66-8A0B-533D7681E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D34F3-33F2-4ED1-9C2D-57C5414453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555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2354821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686879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53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43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9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96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16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84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49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48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11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848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CBA08-93E9-4581-BB21-A9F37A477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4238426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0126B-C51D-441B-A28F-4EE1F2175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9E92F0-CA56-43E4-81E1-85BA8ADA5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4494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9123299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011979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24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35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15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66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31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7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4B528-383F-4115-9256-F1C52A3E7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1352418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AF439-C0F7-4DC6-AE53-BD7F4825B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79486B-17F8-4881-BA9A-9027D8919C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2121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5565A-38C0-4532-8F55-070C8037F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B9654-F4E1-485A-87D1-73E21840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12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CD2EC-245E-467A-80FF-03273ED2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709EEB-FFFC-43FE-BCEB-27B31273BE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4218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0CD18-0010-4713-8710-F0A217A6E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F9E33-1916-45DB-9CCC-EBFDE1470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549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85B0C-E958-43F0-8DC8-BAD2B00B2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E7BB07-37A2-4E03-A763-22D23F4129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5561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096992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74894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86620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3729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190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0B39E-80F8-481A-A0E5-C8A69A718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1539175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C39B0-A972-490D-84AB-4A73BEC8A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C8BF99-A98A-41B5-A640-1F58E0EE3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136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757722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87865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64117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7325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46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Margarida Caeiro - 2017-12-19 00:02:02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Noite Margarida, como está?
Antes de mais, muito obrigada por ser cliente Kutsaka ☺
O seu colar foi enviado no início da passada semana, pelo que por agora já deveria ter chegado ao destino. Uma vez que não nos deixou o seu e-mail diretamente na página onde realizou a encomenda, não lhe enviemos essa informação, lamentando desde já esse lapso. 
A Margarida consegue verificar com o carteiro nos próximos dias se por acaso chegou alguma encomenda que não tenha sido entregue ou a algum vizinho? 
Pedimos imensa desculpa por esta situação, mas os Correios andam um pouco caóticos com a chegada do Natal e pode ter ocorrido um atraso. Caso não receba a sua encomenda até à data pretendida, devolveremos o valor pago. 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12/19/2017 00:13:16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97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23F14-2ACD-4EA9-8DE9-0DB97D7DC3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3314062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12A37-C976-46E6-8F0D-344E2BE2D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9799C3-50F7-4BB7-A34E-9BACA9B04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260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180270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9357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6971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618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2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Filomena Freire - 2017-12-18 17:24:29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Filomena, antes de mais muito obrigada pelo seu interesse nos produtos Kutsaka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12/18/2017 17:26:05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32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Cerdeira - 2017-12-18 14:26:29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Rita, como está? 
Antes de mais obrigada pelo seu interesse na Kutsaka e nos nossos produtos �
O colar da foto está neste momento esgotado. Os nossos colares de 6 voltas têm o valor de 22,90€. Pedimos que consulte o nosso site, Kutsaka.pt e veja os outros padrões que temos disponíveis. 
Caso tenha alguma dúvida não hesite em contactar!
Muito obrigada 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12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Joana Filipa Baltazar - 2017-12-18 11:33:48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 dia Joana, como está? 
Em que podemos ajudar?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12/18/2017 11:47:36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209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23BFB-6F3C-4F82-9971-04D87100B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2648893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F9A77-83F1-4718-AC4E-DD99CB8F0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128D5-27DC-4C14-9B1F-056B713A3A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873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3629942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89286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12489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4124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93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Soares - 2017-12-18 11:08:00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 dia Rita, como está? 
Antes de mais, muito obrigada pelo seu interesse na Kutsaka e nos nossos produtos. :) 
Informo-a que sim, ainda temos uma unidade disponível de momento do colar da foto, no valor de 22,90€. Caso pretenda fazer a sua encomenda e receber mais informações sobre pagamento, por favor indique-nos o seu e-mail. :)
Muito obrigada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903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64277-7408-48B8-93A8-A8134D15A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3333330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0ACE-0048-46B1-BA1A-B22E1F9EF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0A441A-8311-448D-B753-DFC3E00B74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6441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2109060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47622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3455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3001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09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André Roque - 2017-12-17 23:33:52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André, como está?
Antes de mais muito obrigada pelo seu interesse nos produtos Kutsaka!
Em todas as encomendas enviámos um postal que menciona as 3 vertentes de apoio da Kutsaka: 1- a compra de tecidos a comerciantes locais a um preço justo; 2- a produção por parte de uma IPSS; 3- 100% dos lucros que serão doados a 2 projectos que podem encontrar no site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12/17/2017 23:37:41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53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Marta Bernardo - 2017-12-16 00:23:38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Marta, como está? 
Antes de mais muito obrigada pelo seu interesse. No nosso site temos as informações actualizadas. :) Pedimos desculpas pelo lapso.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12/16/2017 02:44:46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7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Calejo Pires - 2017-12-15 18:12:46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Rita, se comprar mesmo agora...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12/15/2017 18:18:49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071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8DE1D-A937-4D90-9D3C-5AD763FF8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3527441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8253E-92D0-411C-83AE-A64113DE8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587E1-6A59-49A7-9165-E1EFE1356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354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8872217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76434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26614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4925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12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Joana Monteiro - 2017-12-15 17:25:07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Joana, como está?
Antes de mais obrigada pelo seu interesse na Kutsaka e nos nossos produtos ☺
Neste momento temos disponível a última unidade do nosso colar Mussava de duas voltas, o nosso best-seller ☺
A Virgínia mencionou que vai estar consigo no dia 23, pelo que poderá receber o seu colar em mão e assim não pagar portes, ou precisa dele antes?
Muito obrigada uma vez mais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12/15/2017 17:31:22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547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B9161-FFFD-438E-9706-9DBC8F00E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1783238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2397D-0F28-4E33-85DD-A2243A466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97BA89-301F-417A-9BC8-514256CE1A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0172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714896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45108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61709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6269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609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Teresa Costa E Curto - 2017-12-15 16:53:41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Teresa, como está?
Antes de mais obrigada pelo seu interesse :)
Se nos fizer a encomenda nos  próximos 30 minutos, ainda enviaremos hoje (deverá chegar na terça-feira).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12/15/2017 16:56:57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52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Joana Delgado - 2017-12-14 09:26:59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 dia Joana, como estás? :) 
O colar Ndzilo de 2 voltas está esgotado :( foi um dos que teve maior procura desde o início. Desse padrão ainda temos um de uma volta. Caso contrários, poderás escolher algum outro de duas voltas dos que ainda temos disponíveis. Os colares e almofada são para enviar todos juntos, correto? Deixa-nos ficar o teu e-mail para enviar as informações de pagamento, por favor.
Muito obrigada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12/14/2017 12:28:14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168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68E88-6012-4CD2-B029-4BDD7FA86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774175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9E427-F61F-42C0-9FE2-5E76769A3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E37979-362F-4B8C-A188-415F933263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7554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398759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57267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9684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1165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6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Yola Pinto - 2017-12-13 22:03:20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 dia Yola, como está? 
Antes de mais, muito obrigada pelo seu interesse na Kutsaka e nos nossos produtos :) 
Para que seja mais simples verificar quais os colares que ainda temos disponíveis e quais são do seu agrado peço-lhe que consulte o nosso site, https://kutsaka.pt/. Caso tenha alguma dúvida, não hesite em enviar-nos nova mensagem. :) 
Muito obrigada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12/14/2017 12:33:52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28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7717F-1233-46EF-A1D5-4EF1ACB8A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3877270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7F82E-5FB6-4919-BE50-A4897BBA2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8C72B9-22D1-4C5C-9881-24B998B58E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035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058587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44428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900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915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98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Salete Rodrigues - 2017-12-13 21:43:41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Noite Salete, como está?
Antes de mais obrigada pelos elogios que vimos que colocou nas fotos dos nossos produtos. ☺
Neste momento não estamos a vender apenas tecido, somente os produtos feitos com o mesmo. No entanto, poderemos verificar se sobra algum entretanto e voltar a falar consigo em janeiro, dando -lhe uma resposta. Que lhe parece?
Muito obrigada pelo seu contacto 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12/13/2017 23:32:48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94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FD3DA-EF80-4EEB-A7A5-9B2F85230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716108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E59CF-6C90-480F-863F-CA0C67C7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0C758-93A9-4BBD-99CB-45FCEFE103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225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426597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71544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3415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7613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5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Sofia Aparício - 2017-12-13 11:57:41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Sofia, como está?
Antes de mais deixe-me agradecer o seu contacto e o interesse da Sofia e da Sílvia pela Kutsaka, esta marca que pretende levar "Felicidade de e para Moçambique". 
Uma ajuda extremamente importante para cumprir os objetivos a que nos propomos tem sido a mensagem transmitida boca-a-boca por parte de bloggers, como a Sofia e a Silvia com o At Mums.☺
Muito obrigada uma vez mais e um Feliz Natal❤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12/13/2017 16:05:21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681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9467D-4C2D-42B0-8478-C0E8FAA50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2988431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46617-246F-45E3-9AD4-3712587A9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14FF49-AB14-4BD9-A61E-A1B7A10D54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986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1445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4282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46089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455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13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Vanessa Almeida - 2017-12-13 10:54:51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Vanessa, como está?
Antes de mais obrigada pelo seu interesse na Kutsaka e nos nossos produtos ☺
Neste momento, não temos em stock colares Mussava de duas voltas, estando a aguardar por mais unidades que chegarão esta sexta-feira. Caso pretenda, deixe-nos o seu e-mail e enviaremos mais informações sobre o pagamento por transferência bancária, deixando já o seu colar reservado. 
Muito obrigada uma vez mais 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12/13/2017 14:32:05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361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A0134-2282-432B-BF98-B997884D9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552836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4ECDB-BB10-421D-8D37-D86B04AB8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64C04-06E1-4037-AA7C-A4E469D5F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831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995852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56210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2308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2805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79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Vanda Freitas - 2017-12-13 02:08:16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Vanda, como está?
Antes de mais muito obrigada pelo seu interesse na Kutsaka, nos nossos produtos e pelo seu elogio! ☺
Caso pretenda encomendar algum dos nossos colares, poderá indicar-nos por aqui em qual está interessada bem como deixar-nos o seu email e enviaremos informações sobre pagamento por transferência bancária. ☺
Muito obrigada uma vez mais 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12/13/2017 14:30:16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458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26DD1-1B60-4308-A94D-5B12BF20E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1307907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BD423-C901-40FD-A6A3-D4A80A78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BF0C3C-7FCD-435C-A45A-EE628C9592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705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1236725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51143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137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1202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37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Diana Osorio - 2017-12-12 17:51:19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Diana, como está? 
Obrigada uma vez mais pelo seu interesse na Kutsaka. ☺
Temos nova remessa de encomendas Kutsaka para hoje, pelo que sendo enviado hoje chegará até quinta. 
O colar que pretende ainda está disponível. No entanto,as unidades que temos connosco são de uma parte da capulana diferente. Poderá ver na imagem que lhe envio de seguida. ☺
Caso pretenda o colar, enviaremos e-mail com os dados logo de seguida.
Obrigada!😘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12/12/2017 18:02:54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934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85407-B691-4DFA-9862-29D5F166B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4203537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3F006-A01F-4FCF-B165-C8E4A23BC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B7C14D-B0A0-4104-B583-11DEC3301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2981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7441590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82763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73826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421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52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Andreia Belbute - 2017-12-12 15:48:38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Andreia, como está?
Antes de mais obrigada pelo seu interesse na Kutsaka e nos nossos produtos ☺
Neste momento, não temos em stock colares Mussava de duas voltas, estando a aguardar por mais unidades que chegarão esta sexta-feira. Caso pretenda, deixe-nos o seu e-mail e enviaremos mais informações sobre o pagamento por transferência bancária, deixando já o seu colar reservado. 
Muito obrigada uma vez mais 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12/13/2017 18:43:58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191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A30AB-F46C-4666-AFC9-97729FB1E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3161775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0DD1E-4113-4B66-B321-CB14E9C9A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FB22ED-E2C0-472A-B062-23DD044E6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1465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1817763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11876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6204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8420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68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Filipa Ribeiro Pimenta - 2017-12-12 14:23:32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Filipa,como está?
Antes de mais obrigada pelo seu interesse na Kutsaka e nos nossos produtos ☺
De momento não temos em stock o colar em que manifestou o seu interesse.😔 No entanto, iremos entrar em contacto com a instituição que produz os nossos colares e verificar se ainda existe este tecido. Uma vez que são feitos com capulanas únicas, existem poucos exemplares de cada um dos nossos colares. No final desta semana conseguiremos dizer-lhe com toda a certeza se existe  ainda a possibilidade de recebermos mais exemplares.
Assim que tivermos novidades entraremos em contacto. Muito obrigada uma vez mais e uma ótima semana 😘😘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12/12/2017 14:32:34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80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6BABE-74C0-43C9-9CAA-7D449B020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37042222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E457-380B-400E-B3B9-A3E9709B9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C3A7D7-3BB1-42E1-995F-C591EC9CBB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072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9599094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30826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3706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0542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0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Paulinha Baptista - 2017-12-12 12:04:38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 dia Paulinha, como está?
Antes de mais obrigada pelo seu interesse na Kutsaka e nos nossos produtos ☺
Para que possamos enviar-lhe informações de encomenda e pagamento para o colar da foto, por favor indique-nos o seu e-mail. ☺
Muito obrigada 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12/12/2017 12:55:13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888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1F460-4F8D-4180-BA6B-958241AEA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18603368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97E09-8777-4E05-9FED-192BC1AEC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903ABE-66E5-41EC-9D77-15DB2EC9B7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069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860651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51071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8102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5905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54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Catarina Batista - 2017-12-12 10:15:15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 dia Catarina, como está?
Antes de mais, muito obrigada pelo interesse na Kutsaka e nos nossos produtos. ☺
No site, o método de pagamento é por PayPal para finalizar as suas encomendas. No entanto, se assim o pretender, poderá indicar-nos qual o colar que pretende encomendar e enviaremos informações para pagamento por transferência bancária para o seu e-mail. ☺
Obrigada 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12/12/2017 10:55:20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94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6C63C-6212-4674-81B1-86E1225BA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3649267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CC8CB-F35A-44E7-B025-CA1232B92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8317C2-73BF-4C92-8DB1-543FA51CB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46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776395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265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9327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3313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73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Joana Rocha - 2017-12-12 00:40:50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 dia Joana, como está?
Antes de mais obrigada pelo seu interesse na Kutsaka e nos nossos produtos ☺
Neste momento não temos em stock o colar da foto. No entanto, estamos à espera de mais unidades na próxima semana. As nossas encomendas costumam demorar entre 1/2 dias a chegar ao destino. Caso pretenda deixar já a reserva feita do seu colar, por favor deixe-nos o seu email para que possamos enviar mais informações sobre o método de pagamento. ☺
Obrigada 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12/12/2017 10:59:20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749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3651B-5FC4-4EB2-A908-29C17F4FF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70734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28704-7522-4FFC-A7FA-E399691CC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7D8755-D087-4F3A-A33E-8918287C4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5618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700631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18799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4359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5017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04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Marta Semião - 2017-12-11 13:34:51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Marta, como está? 
Antes de mais obrigada pelo seu interesse na Kutsaka e nos nossos produtos ☺
Os nossos produtos são neste momento vendidos exclusivamente online, na loja do Facebook e no nosso site. 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12/11/2017 14:19:57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12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Rossana Elifeli - 2017-12-10 14:13:44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Rossana, como está? 
Antes de mais obrigada pelo seu interesse na Kutsaka e nos nossos produtos ☺
Pode indicar-nos qual o colar em que está interessada? Caso pretenda efetuar uma encomenda, por favor deixe-nos o seu e-mail para que possamos enviar todas as informações. ☺
Muito obrigada 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12/10/2017 18:28:07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666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CD907-CBAF-462C-8704-00A6354DF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3251098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912E1-526C-4C98-800F-8EF36A752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06B17C-E1DC-4F1E-B4FD-A3BCE84367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574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795209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51295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97804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8856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53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Cátia Santos - 2017-12-08 23:20:21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 dia Cátia como está?
Antes de mais obrigada pelo seu interesse na Kutsaka e nos nossos produtos ☺
Caso pretenda encomendar este colar, poderá desde já fazê-lo. Peço que nos indique o seu e-mail para que lhe possamos enviar mais informações sobre o pagamento ☺
De qualquer forma, caso tenha essa possibilidade, teremos todo o gosto que nos visite no Lx Factory. 
Muito obrigada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12/09/2017 12:53:24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831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9E486-DA48-4358-AE98-EDCEA7A6C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2203469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3D1D8-DB8F-430F-AC37-D0D088880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Story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E99B57-0143-44C5-B583-DE806D61E8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4410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3EDC8-72C8-4DCD-B303-A6A4FFB85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09180-65DB-46D0-B632-31E0E3B15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8066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A96CB-7335-4322-8C66-07BB9ED14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E6A85-B818-4437-92C3-7572EFD9C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519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2638730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5595889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7425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296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https://www.google.it/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71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8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http://www.thegentlemansmail.com/2017/12/feliz-ajudar-os-outros/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73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https://kutsaka.pt/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9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https://kutsaka.pt/collections/frontpage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56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https://kutsaka.pt/pages/sobre-nos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8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https://www.bing.com/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88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https://www.google.co.mz/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34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https://kutsaka.pt/pages/projectos-que-apoiamos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45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https://nit.pt/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17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FD3DA-0592-4D79-BFD0-4CBBC281B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1431928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DD63A-E573-4408-B7ED-C934F9BE4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CD7EE2-2269-4E1B-9F1D-92B5AFFF1B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174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4434382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089073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4264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98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https://nit.pt/vanity/lojas-e-marcas/kutsaka-marca-solidaria-capulanas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90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https://kutsaka.pt/collections/all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36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https://kutsaka.pt/collections/frontpage/products/colar-de-duas-voltas-ii-coleccao-ndzilo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40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https://kutsaka.pt/?customer_posted=true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31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http://www.thegentlemansmail.com/2015/02/gentlemens-talks-andre-ventura/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80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https://kutsaka.pt/pages/contactos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51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https://kutsaka.pt/products/almofada-coleccao-ndzilo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6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http://boasnoticias.pt/kutsaka-um-negocio-social-trazer-sorriso-precisa/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04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Kutsaka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https://nit.pt/vanity/lojas-e-marcas/kutsaka-marca-solidaria-capulanas/attachment/185321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429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4458E-9EE3-4AF5-B948-2169731A3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12/07/2017 - 12/21/2017</a:t>
            </a:r>
          </a:p>
        </p:txBody>
      </p:sp>
    </p:spTree>
    <p:extLst>
      <p:ext uri="{BB962C8B-B14F-4D97-AF65-F5344CB8AC3E}">
        <p14:creationId xmlns:p14="http://schemas.microsoft.com/office/powerpoint/2010/main" val="16293124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1305</Words>
  <Application>Microsoft Office PowerPoint</Application>
  <PresentationFormat>On-screen Show (4:3)</PresentationFormat>
  <Paragraphs>369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Deep Insights</vt:lpstr>
      <vt:lpstr>Facebook Fan Demographics</vt:lpstr>
      <vt:lpstr>Facebook Fans Change by Like/Unlike Source</vt:lpstr>
      <vt:lpstr>Facebook Reach</vt:lpstr>
      <vt:lpstr>Facebook Reach By Country Table - 1 of 3</vt:lpstr>
      <vt:lpstr>Facebook Reach By Country Table - 2 of 3</vt:lpstr>
      <vt:lpstr>Facebook Reach By Country Table - 3 of 3</vt:lpstr>
      <vt:lpstr>Facebook Reactions Distribution</vt:lpstr>
      <vt:lpstr>Facebook Engagement Rate By Post Type</vt:lpstr>
      <vt:lpstr>Facebook Private Messages Table - 1 of 20</vt:lpstr>
      <vt:lpstr>Facebook Private Messages Table - 2 of 20</vt:lpstr>
      <vt:lpstr>Facebook Private Messages Table - 3 of 20</vt:lpstr>
      <vt:lpstr>Facebook Private Messages Table - 4 of 20</vt:lpstr>
      <vt:lpstr>Facebook Private Messages Table - 5 of 20</vt:lpstr>
      <vt:lpstr>Facebook Private Messages Table - 6 of 20</vt:lpstr>
      <vt:lpstr>Facebook Private Messages Table - 7 of 20</vt:lpstr>
      <vt:lpstr>Facebook Private Messages Table - 8 of 20</vt:lpstr>
      <vt:lpstr>Facebook Private Messages Table - 9 of 20</vt:lpstr>
      <vt:lpstr>Facebook Private Messages Table - 10 of 20</vt:lpstr>
      <vt:lpstr>Facebook Private Messages Table - 11 of 20</vt:lpstr>
      <vt:lpstr>Facebook Private Messages Table - 12 of 20</vt:lpstr>
      <vt:lpstr>Facebook Private Messages Table - 13 of 20</vt:lpstr>
      <vt:lpstr>Facebook Private Messages Table - 14 of 20</vt:lpstr>
      <vt:lpstr>Facebook Private Messages Table - 15 of 20</vt:lpstr>
      <vt:lpstr>Facebook Private Messages Table - 16 of 20</vt:lpstr>
      <vt:lpstr>Facebook Private Messages Table - 17 of 20</vt:lpstr>
      <vt:lpstr>Facebook Private Messages Table - 18 of 20</vt:lpstr>
      <vt:lpstr>Facebook Private Messages Table - 19 of 20</vt:lpstr>
      <vt:lpstr>Facebook Private Messages Table - 20 of 20</vt:lpstr>
      <vt:lpstr>Facebook Story Type Distribution</vt:lpstr>
      <vt:lpstr>Facebook Page Views By External Referral - 1 of 2</vt:lpstr>
      <vt:lpstr>Facebook Page Views By External Referral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2018-02-20T12:29:36Z</dcterms:created>
  <dcterms:modified xsi:type="dcterms:W3CDTF">2018-02-20T12:30:13Z</dcterms:modified>
</cp:coreProperties>
</file>