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Coca-Cola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43076</c:v>
                </c:pt>
                <c:pt idx="1">
                  <c:v>43077</c:v>
                </c:pt>
                <c:pt idx="2">
                  <c:v>43078</c:v>
                </c:pt>
                <c:pt idx="3">
                  <c:v>43079</c:v>
                </c:pt>
                <c:pt idx="4">
                  <c:v>43080</c:v>
                </c:pt>
                <c:pt idx="5">
                  <c:v>43081</c:v>
                </c:pt>
                <c:pt idx="6">
                  <c:v>43082</c:v>
                </c:pt>
                <c:pt idx="7">
                  <c:v>43083</c:v>
                </c:pt>
                <c:pt idx="8">
                  <c:v>43084</c:v>
                </c:pt>
                <c:pt idx="9">
                  <c:v>43085</c:v>
                </c:pt>
                <c:pt idx="10">
                  <c:v>43086</c:v>
                </c:pt>
                <c:pt idx="11">
                  <c:v>43087</c:v>
                </c:pt>
                <c:pt idx="12">
                  <c:v>43088</c:v>
                </c:pt>
                <c:pt idx="13">
                  <c:v>43089</c:v>
                </c:pt>
                <c:pt idx="14">
                  <c:v>43090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BF-40DE-ADB9-086E56534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Pepsi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43076</c:v>
                </c:pt>
                <c:pt idx="1">
                  <c:v>43077</c:v>
                </c:pt>
                <c:pt idx="2">
                  <c:v>43078</c:v>
                </c:pt>
                <c:pt idx="3">
                  <c:v>43079</c:v>
                </c:pt>
                <c:pt idx="4">
                  <c:v>43080</c:v>
                </c:pt>
                <c:pt idx="5">
                  <c:v>43081</c:v>
                </c:pt>
                <c:pt idx="6">
                  <c:v>43082</c:v>
                </c:pt>
                <c:pt idx="7">
                  <c:v>43083</c:v>
                </c:pt>
                <c:pt idx="8">
                  <c:v>43084</c:v>
                </c:pt>
                <c:pt idx="9">
                  <c:v>43085</c:v>
                </c:pt>
                <c:pt idx="10">
                  <c:v>43086</c:v>
                </c:pt>
                <c:pt idx="11">
                  <c:v>43087</c:v>
                </c:pt>
                <c:pt idx="12">
                  <c:v>43088</c:v>
                </c:pt>
                <c:pt idx="13">
                  <c:v>43089</c:v>
                </c:pt>
                <c:pt idx="14">
                  <c:v>43090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BF-40DE-ADB9-086E56534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86968"/>
        <c:axId val="225087624"/>
      </c:lineChart>
      <c:dateAx>
        <c:axId val="225086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87624"/>
        <c:crosses val="autoZero"/>
        <c:auto val="1"/>
        <c:lblOffset val="100"/>
        <c:baseTimeUnit val="days"/>
      </c:dateAx>
      <c:valAx>
        <c:axId val="22508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8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Coca-Cola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C-4F24-B2E3-98153D4A8B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Pepsi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1.5045513604966001E-2</c:v>
                </c:pt>
                <c:pt idx="3">
                  <c:v>0</c:v>
                </c:pt>
                <c:pt idx="4">
                  <c:v>1.7231053161619998E-2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FC-4F24-B2E3-98153D4A8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090576"/>
        <c:axId val="225090904"/>
      </c:barChart>
      <c:catAx>
        <c:axId val="2250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90904"/>
        <c:crosses val="autoZero"/>
        <c:auto val="1"/>
        <c:lblAlgn val="ctr"/>
        <c:lblOffset val="100"/>
        <c:noMultiLvlLbl val="0"/>
      </c:catAx>
      <c:valAx>
        <c:axId val="22509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9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Coca-Cola</c:v>
                </c:pt>
                <c:pt idx="1">
                  <c:v>Pepsi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07-4023-97F8-D5C0892D2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977496"/>
        <c:axId val="292996152"/>
      </c:barChart>
      <c:catAx>
        <c:axId val="29297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96152"/>
        <c:crosses val="autoZero"/>
        <c:auto val="1"/>
        <c:lblAlgn val="ctr"/>
        <c:lblOffset val="100"/>
        <c:noMultiLvlLbl val="0"/>
      </c:catAx>
      <c:valAx>
        <c:axId val="29299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7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90D8-C4C1-4E8A-838B-CD9F27C09E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679170-A607-4EEE-90FA-C5DC7EBD9B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VC</a:t>
            </a:r>
          </a:p>
        </p:txBody>
      </p:sp>
    </p:spTree>
    <p:extLst>
      <p:ext uri="{BB962C8B-B14F-4D97-AF65-F5344CB8AC3E}">
        <p14:creationId xmlns:p14="http://schemas.microsoft.com/office/powerpoint/2010/main" val="166718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1D29A-751D-4EA9-A138-17B2BE7C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E6EC30-3E59-4439-A6DC-5CC976F5B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808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ACC56-68D6-4424-AF99-FF05ECFBE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13F5F-7C8F-435F-82A3-7C486C7F6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17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1CBD6-AC17-40A1-BE56-197234D1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F39B5-B94D-4348-B22E-D3D1FB7C2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470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13F81-63C3-48D4-86C0-90518D779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2BD62-BF9E-4214-A329-B959EC98E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781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EDCB-21E5-4165-AA91-517AC526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7FF33-28E6-4589-B999-D3896F8C3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34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39692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3063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8494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9312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10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24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349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506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311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46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30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695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389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4822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9999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700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4641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9563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Pepsi - 2017-12-20 13:46:00</a:t>
                      </a:r>
                      <a:r>
                        <a:rPr lang="pt-BR" sz="1000"/>
                        <a:t>
Já vou até deixar o link do evento aqui na descrição, pq depois desse convite do Nando Reis  não tem nem como ficar de fora do #PepsiTwistLand. Vem cmg &gt;&gt; http://bit.ly/2CL0UIA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3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Pepsi - 2017-12-18 21:00:58</a:t>
                      </a:r>
                      <a:r>
                        <a:rPr lang="pt-BR" sz="1000"/>
                        <a:t>
Quer saber quem são os nomes do #PepsiTwistLand 2018? Aperte, segure na imagem e se prepare para a explosão! Depois é só colar no evento e ficar ligado que vem muito mais novidades por aí &gt;&gt; http://bit.ly/2igmIU5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9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Pepsi - 2017-12-16 13:30:00</a:t>
                      </a:r>
                      <a:r>
                        <a:rPr lang="pt-BR" sz="1000"/>
                        <a:t>
PEPSI Com P, Limão Com L e Karol Conka no mesmo festival? O #PepsiTwistLand vai ser INSAAAANO &gt;&gt; http://bit.ly/2igmIU5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8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Pepsi - 2017-12-11 14:00:00</a:t>
                      </a:r>
                      <a:r>
                        <a:rPr lang="pt-BR" sz="1000"/>
                        <a:t>
PREPARAR, APONTAR, BOOM! O lineup do #PepsiTwistLand veio pra te deixar ainda mais ansioso por 2018. Já confirma sua presença no evento oficial, que o Território do Incomum ainda tem muitas novidades pra contar &gt;&gt; http://bit.ly/2A23f0y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28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F42BD-0EE5-4733-887A-87E14E80E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46016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334F-5E6C-474C-8C53-090C5914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7AA711-D0F8-43C1-9D42-D1FE517F5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40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71EF5-9E5E-4348-BBFB-7D9EFCD9F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DC7C4-D81E-4906-A3B2-9E165ED1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3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160</Words>
  <Application>Microsoft Office PowerPoint</Application>
  <PresentationFormat>On-screen Show (4:3)</PresentationFormat>
  <Paragraphs>103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2017-12-22T15:44:29Z</dcterms:created>
  <dcterms:modified xsi:type="dcterms:W3CDTF">2017-12-22T15:44:44Z</dcterms:modified>
</cp:coreProperties>
</file>