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3D6A7-213D-4E62-9C29-EAF232C52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dmgmori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AA09B-5A0D-4770-8FAC-96F93E5E3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890228"/>
              </p:ext>
            </p:extLst>
          </p:nvPr>
        </p:nvGraphicFramePr>
        <p:xfrm>
          <a:off x="457200" y="1731963"/>
          <a:ext cx="7242048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88902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60718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43318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22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112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036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439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886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532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9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770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44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83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11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7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49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7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09/11/2025 08:45:28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09/11/2025 08:45:28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6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09/21/2025 13:31:29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09/21/2025 13:31:29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08:31:29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08:31:29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0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09/17/2025 15:02:54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09/17/2025 15:02:54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96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C7DC4-ED49-4677-BC5A-58783C525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657516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6052-8655-4E4E-8EB3-D9EBDC94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dmgmori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601C6-C5AC-48E6-AFAB-3824ACE56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048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31688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59159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8866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20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257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9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88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93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032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825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76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65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593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97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49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409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4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09/19/2025 09:46:30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09/19/2025 09:46:30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5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09/27/2025 10:01:50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09/27/2025 10:01:50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09/03/2025 11:31:28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09/03/2025 11:31:28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09/25/2025 13:46:29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09/25/2025 13:46:29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12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28D51-D596-4D93-BBA6-7842C608A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93498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91B7-AE57-4886-A383-0BFC6549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dmgmori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5EDB7-9066-4935-8ACD-D6BDAC457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93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4009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86532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0884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42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42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06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547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44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33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56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448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611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758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81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224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08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0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09/12/2025 08:31:31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09/12/2025 08:31:31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3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09/23/2025 14:31:28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09/23/2025 14:31:28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64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09/01/2025 09:32:26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09/01/2025 09:32:26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8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13:16:28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13:16:28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01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87074-1755-40FC-BD34-568EFD6D4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814661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9FB44-3329-4532-9DAC-87C9EB81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dmgmori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20125-AA62-4C72-83D3-5DE4B51AC2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871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14516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38136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51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74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31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082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032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075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02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913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362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2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49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709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153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8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0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09/29/2025 09:46:25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09/29/2025 09:46:25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9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10:46:38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10:46:38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98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09/26/2025 12:16:28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09/26/2025 12:16:28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6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09/15/2025 10:00:52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09/15/2025 10:00:52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44CCF-31AC-4C87-A797-B5FC48A22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691380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548</Words>
  <Application>Microsoft Office PowerPoint</Application>
  <PresentationFormat>On-screen Show (4:3)</PresentationFormat>
  <Paragraphs>312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dmgmori - 1 of 4</vt:lpstr>
      <vt:lpstr>Instagram Posts Table | dmgmori - 2 of 4</vt:lpstr>
      <vt:lpstr>Instagram Posts Table | dmgmori - 3 of 4</vt:lpstr>
      <vt:lpstr>Instagram Posts Table | dmgmori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dmgmori - 1 of 4</dc:title>
  <dc:creator>Frederik Born</dc:creator>
  <cp:lastModifiedBy>Frederik Born</cp:lastModifiedBy>
  <cp:revision>1</cp:revision>
  <dcterms:created xsi:type="dcterms:W3CDTF">2025-10-23T07:59:32Z</dcterms:created>
  <dcterms:modified xsi:type="dcterms:W3CDTF">2025-10-23T08:01:58Z</dcterms:modified>
</cp:coreProperties>
</file>