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8D04B-B13D-44E2-B472-8BC799325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D5A59C-4749-4C28-B684-8118E41E7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408700"/>
              </p:ext>
            </p:extLst>
          </p:nvPr>
        </p:nvGraphicFramePr>
        <p:xfrm>
          <a:off x="457200" y="1731963"/>
          <a:ext cx="7653527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119271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9095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407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9716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0035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1819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3240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7014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3234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8801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6751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72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11/18/2024 13:00:24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11/18/2024 13:00:24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250:44:20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51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11/13/2024 11:15:23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11/13/2024 11:15:23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258:26:10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19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11/11/2024 16:15:25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11/11/2024 16:15:25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198:03:34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99453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38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11/20/2024 12:49:54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11/20/2024 12:49:54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134:27:53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50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11/15/2024 08:45:24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11/15/2024 08:45:24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79:19:42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64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FDA54-CD1C-4DEB-B779-1E4DC00ED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68065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54B24-4B24-4E3F-80F0-33160884D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4601C2-759B-41EC-8A83-666617BFA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110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853424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0686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1835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9254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2165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1770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6560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4639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8732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5251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328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80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11/06/2024 09:45:24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11/06/2024 09:45:24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65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11/27/2024 20:00:21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11/27/2024 20:00:21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18:21:09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36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20:00:22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20:00:22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10:57:03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71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14:15:23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14:15:23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23:11:34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00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11/01/2024 14:51:32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11/01/2024 14:51:32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189:10:29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048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2D0FB-3B4C-4DE5-9201-11B48B05E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2724887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21AB3-4DFE-4D70-B1DD-109CDBF42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B1FFFC-1056-4BB1-88E4-4215AE28AD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664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048157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6759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1118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3095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0005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4080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9210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4454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821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8192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5649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70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11/08/2024 14:15:24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11/08/2024 14:15:24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254:21:14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8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11/04/2024 13:00:27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11/04/2024 13:00:27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192:56:48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2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11/29/2024 10:15:23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11/29/2024 10:15:23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08:00:19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604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626EF-7F07-4126-A00D-DB89D389E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9186855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287</Words>
  <Application>Microsoft Office PowerPoint</Application>
  <PresentationFormat>On-screen Show (4:3)</PresentationFormat>
  <Paragraphs>182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Tiktok Videos Table Overview | All profiles - 1 of 3</vt:lpstr>
      <vt:lpstr>Tiktok Videos Table Overview | All profiles - 2 of 3</vt:lpstr>
      <vt:lpstr>Tiktok Videos Table Overview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All profiles - 1 of 3</dc:title>
  <dc:creator>Frederik Born</dc:creator>
  <cp:lastModifiedBy>Frederik Born</cp:lastModifiedBy>
  <cp:revision>1</cp:revision>
  <dcterms:created xsi:type="dcterms:W3CDTF">2024-12-05T08:38:53Z</dcterms:created>
  <dcterms:modified xsi:type="dcterms:W3CDTF">2024-12-05T08:39:41Z</dcterms:modified>
</cp:coreProperties>
</file>