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Sheet1!$A$2:$A$375</c:f>
            </c:multiLvlStrRef>
          </c:cat>
          <c:val>
            <c:numRef>
              <c:f>Sheet1!$B$2:$B$375</c:f>
            </c:numRef>
          </c:val>
          <c:smooth val="0"/>
          <c:extLst>
            <c:ext xmlns:c16="http://schemas.microsoft.com/office/drawing/2014/chart" uri="{C3380CC4-5D6E-409C-BE32-E72D297353CC}">
              <c16:uniqueId val="{00000000-DD0F-4A5E-9880-8639B4DA5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67824"/>
        <c:axId val="289470448"/>
      </c:lineChart>
      <c:catAx>
        <c:axId val="289467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70448"/>
        <c:crosses val="autoZero"/>
        <c:auto val="1"/>
        <c:lblAlgn val="ctr"/>
        <c:lblOffset val="100"/>
        <c:noMultiLvlLbl val="0"/>
      </c:catAx>
      <c:valAx>
        <c:axId val="28947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6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37C89-2C13-4273-8120-B139D0803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DMG MORI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60AF6B-7332-4426-8E78-DFBD76EEE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973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D0134-E93B-4CB6-B693-82B0D2D8B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01/01/2022 - 09/01/2023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5BCC4-E562-437E-AEB9-AA5BF250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505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DMG MORI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DMG MORI</dc:title>
  <dc:creator>Administrator</dc:creator>
  <cp:lastModifiedBy>Administrator</cp:lastModifiedBy>
  <cp:revision>1</cp:revision>
  <dcterms:created xsi:type="dcterms:W3CDTF">2023-01-09T17:48:35Z</dcterms:created>
  <dcterms:modified xsi:type="dcterms:W3CDTF">2023-01-09T17:48:59Z</dcterms:modified>
</cp:coreProperties>
</file>