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dmgmori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Sheet1!$A$2:$A$375</c:f>
              <c:strCache>
                <c:ptCount val="374"/>
                <c:pt idx="0">
                  <c:v>1/1/2022</c:v>
                </c:pt>
                <c:pt idx="1">
                  <c:v>2/1/2022</c:v>
                </c:pt>
                <c:pt idx="2">
                  <c:v>3/1/2022</c:v>
                </c:pt>
                <c:pt idx="3">
                  <c:v>4/1/2022</c:v>
                </c:pt>
                <c:pt idx="4">
                  <c:v>5/1/2022</c:v>
                </c:pt>
                <c:pt idx="5">
                  <c:v>6/1/2022</c:v>
                </c:pt>
                <c:pt idx="6">
                  <c:v>7/1/2022</c:v>
                </c:pt>
                <c:pt idx="7">
                  <c:v>8/1/2022</c:v>
                </c:pt>
                <c:pt idx="8">
                  <c:v>9/1/2022</c:v>
                </c:pt>
                <c:pt idx="9">
                  <c:v>10/1/2022</c:v>
                </c:pt>
                <c:pt idx="10">
                  <c:v>11/1/2022</c:v>
                </c:pt>
                <c:pt idx="11">
                  <c:v>12/1/2022</c:v>
                </c:pt>
                <c:pt idx="12">
                  <c:v>13/01/2022</c:v>
                </c:pt>
                <c:pt idx="13">
                  <c:v>14/01/2022</c:v>
                </c:pt>
                <c:pt idx="14">
                  <c:v>15/01/2022</c:v>
                </c:pt>
                <c:pt idx="15">
                  <c:v>16/01/2022</c:v>
                </c:pt>
                <c:pt idx="16">
                  <c:v>17/01/2022</c:v>
                </c:pt>
                <c:pt idx="17">
                  <c:v>18/01/2022</c:v>
                </c:pt>
                <c:pt idx="18">
                  <c:v>19/01/2022</c:v>
                </c:pt>
                <c:pt idx="19">
                  <c:v>20/01/2022</c:v>
                </c:pt>
                <c:pt idx="20">
                  <c:v>21/01/2022</c:v>
                </c:pt>
                <c:pt idx="21">
                  <c:v>22/01/2022</c:v>
                </c:pt>
                <c:pt idx="22">
                  <c:v>23/01/2022</c:v>
                </c:pt>
                <c:pt idx="23">
                  <c:v>24/01/2022</c:v>
                </c:pt>
                <c:pt idx="24">
                  <c:v>25/01/2022</c:v>
                </c:pt>
                <c:pt idx="25">
                  <c:v>26/01/2022</c:v>
                </c:pt>
                <c:pt idx="26">
                  <c:v>27/01/2022</c:v>
                </c:pt>
                <c:pt idx="27">
                  <c:v>28/01/2022</c:v>
                </c:pt>
                <c:pt idx="28">
                  <c:v>29/01/2022</c:v>
                </c:pt>
                <c:pt idx="29">
                  <c:v>30/01/2022</c:v>
                </c:pt>
                <c:pt idx="30">
                  <c:v>31/01/2022</c:v>
                </c:pt>
                <c:pt idx="31">
                  <c:v>1/2/2022</c:v>
                </c:pt>
                <c:pt idx="32">
                  <c:v>2/2/2022</c:v>
                </c:pt>
                <c:pt idx="33">
                  <c:v>3/2/2022</c:v>
                </c:pt>
                <c:pt idx="34">
                  <c:v>4/2/2022</c:v>
                </c:pt>
                <c:pt idx="35">
                  <c:v>5/2/2022</c:v>
                </c:pt>
                <c:pt idx="36">
                  <c:v>6/2/2022</c:v>
                </c:pt>
                <c:pt idx="37">
                  <c:v>7/2/2022</c:v>
                </c:pt>
                <c:pt idx="38">
                  <c:v>8/2/2022</c:v>
                </c:pt>
                <c:pt idx="39">
                  <c:v>9/2/2022</c:v>
                </c:pt>
                <c:pt idx="40">
                  <c:v>10/2/2022</c:v>
                </c:pt>
                <c:pt idx="41">
                  <c:v>11/2/2022</c:v>
                </c:pt>
                <c:pt idx="42">
                  <c:v>12/2/2022</c:v>
                </c:pt>
                <c:pt idx="43">
                  <c:v>13/02/2022</c:v>
                </c:pt>
                <c:pt idx="44">
                  <c:v>14/02/2022</c:v>
                </c:pt>
                <c:pt idx="45">
                  <c:v>15/02/2022</c:v>
                </c:pt>
                <c:pt idx="46">
                  <c:v>16/02/2022</c:v>
                </c:pt>
                <c:pt idx="47">
                  <c:v>17/02/2022</c:v>
                </c:pt>
                <c:pt idx="48">
                  <c:v>18/02/2022</c:v>
                </c:pt>
                <c:pt idx="49">
                  <c:v>19/02/2022</c:v>
                </c:pt>
                <c:pt idx="50">
                  <c:v>20/02/2022</c:v>
                </c:pt>
                <c:pt idx="51">
                  <c:v>21/02/2022</c:v>
                </c:pt>
                <c:pt idx="52">
                  <c:v>22/02/2022</c:v>
                </c:pt>
                <c:pt idx="53">
                  <c:v>23/02/2022</c:v>
                </c:pt>
                <c:pt idx="54">
                  <c:v>24/02/2022</c:v>
                </c:pt>
                <c:pt idx="55">
                  <c:v>25/02/2022</c:v>
                </c:pt>
                <c:pt idx="56">
                  <c:v>26/02/2022</c:v>
                </c:pt>
                <c:pt idx="57">
                  <c:v>27/02/2022</c:v>
                </c:pt>
                <c:pt idx="58">
                  <c:v>28/02/2022</c:v>
                </c:pt>
                <c:pt idx="59">
                  <c:v>1/3/2022</c:v>
                </c:pt>
                <c:pt idx="60">
                  <c:v>2/3/2022</c:v>
                </c:pt>
                <c:pt idx="61">
                  <c:v>3/3/2022</c:v>
                </c:pt>
                <c:pt idx="62">
                  <c:v>4/3/2022</c:v>
                </c:pt>
                <c:pt idx="63">
                  <c:v>5/3/2022</c:v>
                </c:pt>
                <c:pt idx="64">
                  <c:v>6/3/2022</c:v>
                </c:pt>
                <c:pt idx="65">
                  <c:v>7/3/2022</c:v>
                </c:pt>
                <c:pt idx="66">
                  <c:v>8/3/2022</c:v>
                </c:pt>
                <c:pt idx="67">
                  <c:v>9/3/2022</c:v>
                </c:pt>
                <c:pt idx="68">
                  <c:v>10/3/2022</c:v>
                </c:pt>
                <c:pt idx="69">
                  <c:v>11/3/2022</c:v>
                </c:pt>
                <c:pt idx="70">
                  <c:v>12/3/2022</c:v>
                </c:pt>
                <c:pt idx="71">
                  <c:v>13/03/2022</c:v>
                </c:pt>
                <c:pt idx="72">
                  <c:v>14/03/2022</c:v>
                </c:pt>
                <c:pt idx="73">
                  <c:v>15/03/2022</c:v>
                </c:pt>
                <c:pt idx="74">
                  <c:v>16/03/2022</c:v>
                </c:pt>
                <c:pt idx="75">
                  <c:v>17/03/2022</c:v>
                </c:pt>
                <c:pt idx="76">
                  <c:v>18/03/2022</c:v>
                </c:pt>
                <c:pt idx="77">
                  <c:v>19/03/2022</c:v>
                </c:pt>
                <c:pt idx="78">
                  <c:v>20/03/2022</c:v>
                </c:pt>
                <c:pt idx="79">
                  <c:v>21/03/2022</c:v>
                </c:pt>
                <c:pt idx="80">
                  <c:v>22/03/2022</c:v>
                </c:pt>
                <c:pt idx="81">
                  <c:v>23/03/2022</c:v>
                </c:pt>
                <c:pt idx="82">
                  <c:v>24/03/2022</c:v>
                </c:pt>
                <c:pt idx="83">
                  <c:v>25/03/2022</c:v>
                </c:pt>
                <c:pt idx="84">
                  <c:v>26/03/2022</c:v>
                </c:pt>
                <c:pt idx="85">
                  <c:v>27/03/2022</c:v>
                </c:pt>
                <c:pt idx="86">
                  <c:v>28/03/2022</c:v>
                </c:pt>
                <c:pt idx="87">
                  <c:v>29/03/2022</c:v>
                </c:pt>
                <c:pt idx="88">
                  <c:v>30/03/2022</c:v>
                </c:pt>
                <c:pt idx="89">
                  <c:v>31/03/2022</c:v>
                </c:pt>
                <c:pt idx="90">
                  <c:v>1/4/2022</c:v>
                </c:pt>
                <c:pt idx="91">
                  <c:v>2/4/2022</c:v>
                </c:pt>
                <c:pt idx="92">
                  <c:v>3/4/2022</c:v>
                </c:pt>
                <c:pt idx="93">
                  <c:v>4/4/2022</c:v>
                </c:pt>
                <c:pt idx="94">
                  <c:v>5/4/2022</c:v>
                </c:pt>
                <c:pt idx="95">
                  <c:v>6/4/2022</c:v>
                </c:pt>
                <c:pt idx="96">
                  <c:v>7/4/2022</c:v>
                </c:pt>
                <c:pt idx="97">
                  <c:v>8/4/2022</c:v>
                </c:pt>
                <c:pt idx="98">
                  <c:v>9/4/2022</c:v>
                </c:pt>
                <c:pt idx="99">
                  <c:v>10/4/2022</c:v>
                </c:pt>
                <c:pt idx="100">
                  <c:v>11/4/2022</c:v>
                </c:pt>
                <c:pt idx="101">
                  <c:v>12/4/2022</c:v>
                </c:pt>
                <c:pt idx="102">
                  <c:v>13/04/2022</c:v>
                </c:pt>
                <c:pt idx="103">
                  <c:v>14/04/2022</c:v>
                </c:pt>
                <c:pt idx="104">
                  <c:v>15/04/2022</c:v>
                </c:pt>
                <c:pt idx="105">
                  <c:v>16/04/2022</c:v>
                </c:pt>
                <c:pt idx="106">
                  <c:v>17/04/2022</c:v>
                </c:pt>
                <c:pt idx="107">
                  <c:v>18/04/2022</c:v>
                </c:pt>
                <c:pt idx="108">
                  <c:v>19/04/2022</c:v>
                </c:pt>
                <c:pt idx="109">
                  <c:v>20/04/2022</c:v>
                </c:pt>
                <c:pt idx="110">
                  <c:v>21/04/2022</c:v>
                </c:pt>
                <c:pt idx="111">
                  <c:v>22/04/2022</c:v>
                </c:pt>
                <c:pt idx="112">
                  <c:v>23/04/2022</c:v>
                </c:pt>
                <c:pt idx="113">
                  <c:v>24/04/2022</c:v>
                </c:pt>
                <c:pt idx="114">
                  <c:v>25/04/2022</c:v>
                </c:pt>
                <c:pt idx="115">
                  <c:v>26/04/2022</c:v>
                </c:pt>
                <c:pt idx="116">
                  <c:v>27/04/2022</c:v>
                </c:pt>
                <c:pt idx="117">
                  <c:v>28/04/2022</c:v>
                </c:pt>
                <c:pt idx="118">
                  <c:v>29/04/2022</c:v>
                </c:pt>
                <c:pt idx="119">
                  <c:v>30/04/2022</c:v>
                </c:pt>
                <c:pt idx="120">
                  <c:v>1/5/2022</c:v>
                </c:pt>
                <c:pt idx="121">
                  <c:v>2/5/2022</c:v>
                </c:pt>
                <c:pt idx="122">
                  <c:v>3/5/2022</c:v>
                </c:pt>
                <c:pt idx="123">
                  <c:v>4/5/2022</c:v>
                </c:pt>
                <c:pt idx="124">
                  <c:v>5/5/2022</c:v>
                </c:pt>
                <c:pt idx="125">
                  <c:v>6/5/2022</c:v>
                </c:pt>
                <c:pt idx="126">
                  <c:v>7/5/2022</c:v>
                </c:pt>
                <c:pt idx="127">
                  <c:v>8/5/2022</c:v>
                </c:pt>
                <c:pt idx="128">
                  <c:v>9/5/2022</c:v>
                </c:pt>
                <c:pt idx="129">
                  <c:v>10/5/2022</c:v>
                </c:pt>
                <c:pt idx="130">
                  <c:v>11/5/2022</c:v>
                </c:pt>
                <c:pt idx="131">
                  <c:v>12/5/2022</c:v>
                </c:pt>
                <c:pt idx="132">
                  <c:v>13/05/2022</c:v>
                </c:pt>
                <c:pt idx="133">
                  <c:v>14/05/2022</c:v>
                </c:pt>
                <c:pt idx="134">
                  <c:v>15/05/2022</c:v>
                </c:pt>
                <c:pt idx="135">
                  <c:v>16/05/2022</c:v>
                </c:pt>
                <c:pt idx="136">
                  <c:v>17/05/2022</c:v>
                </c:pt>
                <c:pt idx="137">
                  <c:v>18/05/2022</c:v>
                </c:pt>
                <c:pt idx="138">
                  <c:v>19/05/2022</c:v>
                </c:pt>
                <c:pt idx="139">
                  <c:v>20/05/2022</c:v>
                </c:pt>
                <c:pt idx="140">
                  <c:v>21/05/2022</c:v>
                </c:pt>
                <c:pt idx="141">
                  <c:v>22/05/2022</c:v>
                </c:pt>
                <c:pt idx="142">
                  <c:v>23/05/2022</c:v>
                </c:pt>
                <c:pt idx="143">
                  <c:v>24/05/2022</c:v>
                </c:pt>
                <c:pt idx="144">
                  <c:v>25/05/2022</c:v>
                </c:pt>
                <c:pt idx="145">
                  <c:v>26/05/2022</c:v>
                </c:pt>
                <c:pt idx="146">
                  <c:v>27/05/2022</c:v>
                </c:pt>
                <c:pt idx="147">
                  <c:v>28/05/2022</c:v>
                </c:pt>
                <c:pt idx="148">
                  <c:v>29/05/2022</c:v>
                </c:pt>
                <c:pt idx="149">
                  <c:v>30/05/2022</c:v>
                </c:pt>
                <c:pt idx="150">
                  <c:v>31/05/2022</c:v>
                </c:pt>
                <c:pt idx="151">
                  <c:v>1/6/2022</c:v>
                </c:pt>
                <c:pt idx="152">
                  <c:v>2/6/2022</c:v>
                </c:pt>
                <c:pt idx="153">
                  <c:v>3/6/2022</c:v>
                </c:pt>
                <c:pt idx="154">
                  <c:v>4/6/2022</c:v>
                </c:pt>
                <c:pt idx="155">
                  <c:v>5/6/2022</c:v>
                </c:pt>
                <c:pt idx="156">
                  <c:v>6/6/2022</c:v>
                </c:pt>
                <c:pt idx="157">
                  <c:v>7/6/2022</c:v>
                </c:pt>
                <c:pt idx="158">
                  <c:v>8/6/2022</c:v>
                </c:pt>
                <c:pt idx="159">
                  <c:v>9/6/2022</c:v>
                </c:pt>
                <c:pt idx="160">
                  <c:v>10/6/2022</c:v>
                </c:pt>
                <c:pt idx="161">
                  <c:v>11/6/2022</c:v>
                </c:pt>
                <c:pt idx="162">
                  <c:v>12/6/2022</c:v>
                </c:pt>
                <c:pt idx="163">
                  <c:v>13/06/2022</c:v>
                </c:pt>
                <c:pt idx="164">
                  <c:v>14/06/2022</c:v>
                </c:pt>
                <c:pt idx="165">
                  <c:v>15/06/2022</c:v>
                </c:pt>
                <c:pt idx="166">
                  <c:v>16/06/2022</c:v>
                </c:pt>
                <c:pt idx="167">
                  <c:v>17/06/2022</c:v>
                </c:pt>
                <c:pt idx="168">
                  <c:v>18/06/2022</c:v>
                </c:pt>
                <c:pt idx="169">
                  <c:v>19/06/2022</c:v>
                </c:pt>
                <c:pt idx="170">
                  <c:v>20/06/2022</c:v>
                </c:pt>
                <c:pt idx="171">
                  <c:v>21/06/2022</c:v>
                </c:pt>
                <c:pt idx="172">
                  <c:v>22/06/2022</c:v>
                </c:pt>
                <c:pt idx="173">
                  <c:v>23/06/2022</c:v>
                </c:pt>
                <c:pt idx="174">
                  <c:v>24/06/2022</c:v>
                </c:pt>
                <c:pt idx="175">
                  <c:v>25/06/2022</c:v>
                </c:pt>
                <c:pt idx="176">
                  <c:v>26/06/2022</c:v>
                </c:pt>
                <c:pt idx="177">
                  <c:v>27/06/2022</c:v>
                </c:pt>
                <c:pt idx="178">
                  <c:v>28/06/2022</c:v>
                </c:pt>
                <c:pt idx="179">
                  <c:v>29/06/2022</c:v>
                </c:pt>
                <c:pt idx="180">
                  <c:v>30/06/2022</c:v>
                </c:pt>
                <c:pt idx="181">
                  <c:v>1/7/2022</c:v>
                </c:pt>
                <c:pt idx="182">
                  <c:v>2/7/2022</c:v>
                </c:pt>
                <c:pt idx="183">
                  <c:v>3/7/2022</c:v>
                </c:pt>
                <c:pt idx="184">
                  <c:v>4/7/2022</c:v>
                </c:pt>
                <c:pt idx="185">
                  <c:v>5/7/2022</c:v>
                </c:pt>
                <c:pt idx="186">
                  <c:v>6/7/2022</c:v>
                </c:pt>
                <c:pt idx="187">
                  <c:v>7/7/2022</c:v>
                </c:pt>
                <c:pt idx="188">
                  <c:v>8/7/2022</c:v>
                </c:pt>
                <c:pt idx="189">
                  <c:v>9/7/2022</c:v>
                </c:pt>
                <c:pt idx="190">
                  <c:v>10/7/2022</c:v>
                </c:pt>
                <c:pt idx="191">
                  <c:v>11/7/2022</c:v>
                </c:pt>
                <c:pt idx="192">
                  <c:v>12/7/2022</c:v>
                </c:pt>
                <c:pt idx="193">
                  <c:v>13/07/2022</c:v>
                </c:pt>
                <c:pt idx="194">
                  <c:v>14/07/2022</c:v>
                </c:pt>
                <c:pt idx="195">
                  <c:v>15/07/2022</c:v>
                </c:pt>
                <c:pt idx="196">
                  <c:v>16/07/2022</c:v>
                </c:pt>
                <c:pt idx="197">
                  <c:v>17/07/2022</c:v>
                </c:pt>
                <c:pt idx="198">
                  <c:v>18/07/2022</c:v>
                </c:pt>
                <c:pt idx="199">
                  <c:v>19/07/2022</c:v>
                </c:pt>
                <c:pt idx="200">
                  <c:v>20/07/2022</c:v>
                </c:pt>
                <c:pt idx="201">
                  <c:v>21/07/2022</c:v>
                </c:pt>
                <c:pt idx="202">
                  <c:v>22/07/2022</c:v>
                </c:pt>
                <c:pt idx="203">
                  <c:v>23/07/2022</c:v>
                </c:pt>
                <c:pt idx="204">
                  <c:v>24/07/2022</c:v>
                </c:pt>
                <c:pt idx="205">
                  <c:v>25/07/2022</c:v>
                </c:pt>
                <c:pt idx="206">
                  <c:v>26/07/2022</c:v>
                </c:pt>
                <c:pt idx="207">
                  <c:v>27/07/2022</c:v>
                </c:pt>
                <c:pt idx="208">
                  <c:v>28/07/2022</c:v>
                </c:pt>
                <c:pt idx="209">
                  <c:v>29/07/2022</c:v>
                </c:pt>
                <c:pt idx="210">
                  <c:v>30/07/2022</c:v>
                </c:pt>
                <c:pt idx="211">
                  <c:v>31/07/2022</c:v>
                </c:pt>
                <c:pt idx="212">
                  <c:v>1/8/2022</c:v>
                </c:pt>
                <c:pt idx="213">
                  <c:v>2/8/2022</c:v>
                </c:pt>
                <c:pt idx="214">
                  <c:v>3/8/2022</c:v>
                </c:pt>
                <c:pt idx="215">
                  <c:v>4/8/2022</c:v>
                </c:pt>
                <c:pt idx="216">
                  <c:v>5/8/2022</c:v>
                </c:pt>
                <c:pt idx="217">
                  <c:v>6/8/2022</c:v>
                </c:pt>
                <c:pt idx="218">
                  <c:v>7/8/2022</c:v>
                </c:pt>
                <c:pt idx="219">
                  <c:v>8/8/2022</c:v>
                </c:pt>
                <c:pt idx="220">
                  <c:v>9/8/2022</c:v>
                </c:pt>
                <c:pt idx="221">
                  <c:v>10/8/2022</c:v>
                </c:pt>
                <c:pt idx="222">
                  <c:v>11/8/2022</c:v>
                </c:pt>
                <c:pt idx="223">
                  <c:v>12/8/2022</c:v>
                </c:pt>
                <c:pt idx="224">
                  <c:v>13/08/2022</c:v>
                </c:pt>
                <c:pt idx="225">
                  <c:v>14/08/2022</c:v>
                </c:pt>
                <c:pt idx="226">
                  <c:v>15/08/2022</c:v>
                </c:pt>
                <c:pt idx="227">
                  <c:v>16/08/2022</c:v>
                </c:pt>
                <c:pt idx="228">
                  <c:v>17/08/2022</c:v>
                </c:pt>
                <c:pt idx="229">
                  <c:v>18/08/2022</c:v>
                </c:pt>
                <c:pt idx="230">
                  <c:v>19/08/2022</c:v>
                </c:pt>
                <c:pt idx="231">
                  <c:v>20/08/2022</c:v>
                </c:pt>
                <c:pt idx="232">
                  <c:v>21/08/2022</c:v>
                </c:pt>
                <c:pt idx="233">
                  <c:v>22/08/2022</c:v>
                </c:pt>
                <c:pt idx="234">
                  <c:v>23/08/2022</c:v>
                </c:pt>
                <c:pt idx="235">
                  <c:v>24/08/2022</c:v>
                </c:pt>
                <c:pt idx="236">
                  <c:v>25/08/2022</c:v>
                </c:pt>
                <c:pt idx="237">
                  <c:v>26/08/2022</c:v>
                </c:pt>
                <c:pt idx="238">
                  <c:v>27/08/2022</c:v>
                </c:pt>
                <c:pt idx="239">
                  <c:v>28/08/2022</c:v>
                </c:pt>
                <c:pt idx="240">
                  <c:v>29/08/2022</c:v>
                </c:pt>
                <c:pt idx="241">
                  <c:v>30/08/2022</c:v>
                </c:pt>
                <c:pt idx="242">
                  <c:v>31/08/2022</c:v>
                </c:pt>
                <c:pt idx="243">
                  <c:v>1/9/2022</c:v>
                </c:pt>
                <c:pt idx="244">
                  <c:v>2/9/2022</c:v>
                </c:pt>
                <c:pt idx="245">
                  <c:v>3/9/2022</c:v>
                </c:pt>
                <c:pt idx="246">
                  <c:v>4/9/2022</c:v>
                </c:pt>
                <c:pt idx="247">
                  <c:v>5/9/2022</c:v>
                </c:pt>
                <c:pt idx="248">
                  <c:v>6/9/2022</c:v>
                </c:pt>
                <c:pt idx="249">
                  <c:v>7/9/2022</c:v>
                </c:pt>
                <c:pt idx="250">
                  <c:v>8/9/2022</c:v>
                </c:pt>
                <c:pt idx="251">
                  <c:v>9/9/2022</c:v>
                </c:pt>
                <c:pt idx="252">
                  <c:v>10/9/2022</c:v>
                </c:pt>
                <c:pt idx="253">
                  <c:v>11/9/2022</c:v>
                </c:pt>
                <c:pt idx="254">
                  <c:v>12/9/2022</c:v>
                </c:pt>
                <c:pt idx="255">
                  <c:v>13/09/2022</c:v>
                </c:pt>
                <c:pt idx="256">
                  <c:v>14/09/2022</c:v>
                </c:pt>
                <c:pt idx="257">
                  <c:v>15/09/2022</c:v>
                </c:pt>
                <c:pt idx="258">
                  <c:v>16/09/2022</c:v>
                </c:pt>
                <c:pt idx="259">
                  <c:v>17/09/2022</c:v>
                </c:pt>
                <c:pt idx="260">
                  <c:v>18/09/2022</c:v>
                </c:pt>
                <c:pt idx="261">
                  <c:v>19/09/2022</c:v>
                </c:pt>
                <c:pt idx="262">
                  <c:v>20/09/2022</c:v>
                </c:pt>
                <c:pt idx="263">
                  <c:v>21/09/2022</c:v>
                </c:pt>
                <c:pt idx="264">
                  <c:v>22/09/2022</c:v>
                </c:pt>
                <c:pt idx="265">
                  <c:v>23/09/2022</c:v>
                </c:pt>
                <c:pt idx="266">
                  <c:v>24/09/2022</c:v>
                </c:pt>
                <c:pt idx="267">
                  <c:v>25/09/2022</c:v>
                </c:pt>
                <c:pt idx="268">
                  <c:v>26/09/2022</c:v>
                </c:pt>
                <c:pt idx="269">
                  <c:v>27/09/2022</c:v>
                </c:pt>
                <c:pt idx="270">
                  <c:v>28/09/2022</c:v>
                </c:pt>
                <c:pt idx="271">
                  <c:v>29/09/2022</c:v>
                </c:pt>
                <c:pt idx="272">
                  <c:v>30/09/2022</c:v>
                </c:pt>
                <c:pt idx="273">
                  <c:v>1/10/2022</c:v>
                </c:pt>
                <c:pt idx="274">
                  <c:v>2/10/2022</c:v>
                </c:pt>
                <c:pt idx="275">
                  <c:v>3/10/2022</c:v>
                </c:pt>
                <c:pt idx="276">
                  <c:v>4/10/2022</c:v>
                </c:pt>
                <c:pt idx="277">
                  <c:v>5/10/2022</c:v>
                </c:pt>
                <c:pt idx="278">
                  <c:v>6/10/2022</c:v>
                </c:pt>
                <c:pt idx="279">
                  <c:v>7/10/2022</c:v>
                </c:pt>
                <c:pt idx="280">
                  <c:v>8/10/2022</c:v>
                </c:pt>
                <c:pt idx="281">
                  <c:v>9/10/2022</c:v>
                </c:pt>
                <c:pt idx="282">
                  <c:v>10/10/2022</c:v>
                </c:pt>
                <c:pt idx="283">
                  <c:v>11/10/2022</c:v>
                </c:pt>
                <c:pt idx="284">
                  <c:v>12/10/2022</c:v>
                </c:pt>
                <c:pt idx="285">
                  <c:v>13/10/2022</c:v>
                </c:pt>
                <c:pt idx="286">
                  <c:v>14/10/2022</c:v>
                </c:pt>
                <c:pt idx="287">
                  <c:v>15/10/2022</c:v>
                </c:pt>
                <c:pt idx="288">
                  <c:v>16/10/2022</c:v>
                </c:pt>
                <c:pt idx="289">
                  <c:v>17/10/2022</c:v>
                </c:pt>
                <c:pt idx="290">
                  <c:v>18/10/2022</c:v>
                </c:pt>
                <c:pt idx="291">
                  <c:v>19/10/2022</c:v>
                </c:pt>
                <c:pt idx="292">
                  <c:v>20/10/2022</c:v>
                </c:pt>
                <c:pt idx="293">
                  <c:v>21/10/2022</c:v>
                </c:pt>
                <c:pt idx="294">
                  <c:v>22/10/2022</c:v>
                </c:pt>
                <c:pt idx="295">
                  <c:v>23/10/2022</c:v>
                </c:pt>
                <c:pt idx="296">
                  <c:v>24/10/2022</c:v>
                </c:pt>
                <c:pt idx="297">
                  <c:v>25/10/2022</c:v>
                </c:pt>
                <c:pt idx="298">
                  <c:v>26/10/2022</c:v>
                </c:pt>
                <c:pt idx="299">
                  <c:v>27/10/2022</c:v>
                </c:pt>
                <c:pt idx="300">
                  <c:v>28/10/2022</c:v>
                </c:pt>
                <c:pt idx="301">
                  <c:v>29/10/2022</c:v>
                </c:pt>
                <c:pt idx="302">
                  <c:v>30/10/2022</c:v>
                </c:pt>
                <c:pt idx="303">
                  <c:v>31/10/2022</c:v>
                </c:pt>
                <c:pt idx="304">
                  <c:v>1/11/2022</c:v>
                </c:pt>
                <c:pt idx="305">
                  <c:v>2/11/2022</c:v>
                </c:pt>
                <c:pt idx="306">
                  <c:v>3/11/2022</c:v>
                </c:pt>
                <c:pt idx="307">
                  <c:v>4/11/2022</c:v>
                </c:pt>
                <c:pt idx="308">
                  <c:v>5/11/2022</c:v>
                </c:pt>
                <c:pt idx="309">
                  <c:v>6/11/2022</c:v>
                </c:pt>
                <c:pt idx="310">
                  <c:v>7/11/2022</c:v>
                </c:pt>
                <c:pt idx="311">
                  <c:v>8/11/2022</c:v>
                </c:pt>
                <c:pt idx="312">
                  <c:v>9/11/2022</c:v>
                </c:pt>
                <c:pt idx="313">
                  <c:v>10/11/2022</c:v>
                </c:pt>
                <c:pt idx="314">
                  <c:v>11/11/2022</c:v>
                </c:pt>
                <c:pt idx="315">
                  <c:v>12/11/2022</c:v>
                </c:pt>
                <c:pt idx="316">
                  <c:v>13/11/2022</c:v>
                </c:pt>
                <c:pt idx="317">
                  <c:v>14/11/2022</c:v>
                </c:pt>
                <c:pt idx="318">
                  <c:v>15/11/2022</c:v>
                </c:pt>
                <c:pt idx="319">
                  <c:v>16/11/2022</c:v>
                </c:pt>
                <c:pt idx="320">
                  <c:v>17/11/2022</c:v>
                </c:pt>
                <c:pt idx="321">
                  <c:v>18/11/2022</c:v>
                </c:pt>
                <c:pt idx="322">
                  <c:v>19/11/2022</c:v>
                </c:pt>
                <c:pt idx="323">
                  <c:v>20/11/2022</c:v>
                </c:pt>
                <c:pt idx="324">
                  <c:v>21/11/2022</c:v>
                </c:pt>
                <c:pt idx="325">
                  <c:v>22/11/2022</c:v>
                </c:pt>
                <c:pt idx="326">
                  <c:v>23/11/2022</c:v>
                </c:pt>
                <c:pt idx="327">
                  <c:v>24/11/2022</c:v>
                </c:pt>
                <c:pt idx="328">
                  <c:v>25/11/2022</c:v>
                </c:pt>
                <c:pt idx="329">
                  <c:v>26/11/2022</c:v>
                </c:pt>
                <c:pt idx="330">
                  <c:v>27/11/2022</c:v>
                </c:pt>
                <c:pt idx="331">
                  <c:v>28/11/2022</c:v>
                </c:pt>
                <c:pt idx="332">
                  <c:v>29/11/2022</c:v>
                </c:pt>
                <c:pt idx="333">
                  <c:v>30/11/2022</c:v>
                </c:pt>
                <c:pt idx="334">
                  <c:v>1/12/2022</c:v>
                </c:pt>
                <c:pt idx="335">
                  <c:v>2/12/2022</c:v>
                </c:pt>
                <c:pt idx="336">
                  <c:v>3/12/2022</c:v>
                </c:pt>
                <c:pt idx="337">
                  <c:v>4/12/2022</c:v>
                </c:pt>
                <c:pt idx="338">
                  <c:v>5/12/2022</c:v>
                </c:pt>
                <c:pt idx="339">
                  <c:v>6/12/2022</c:v>
                </c:pt>
                <c:pt idx="340">
                  <c:v>7/12/2022</c:v>
                </c:pt>
                <c:pt idx="341">
                  <c:v>8/12/2022</c:v>
                </c:pt>
                <c:pt idx="342">
                  <c:v>9/12/2022</c:v>
                </c:pt>
                <c:pt idx="343">
                  <c:v>10/12/2022</c:v>
                </c:pt>
                <c:pt idx="344">
                  <c:v>11/12/2022</c:v>
                </c:pt>
                <c:pt idx="345">
                  <c:v>12/12/2022</c:v>
                </c:pt>
                <c:pt idx="346">
                  <c:v>13/12/2022</c:v>
                </c:pt>
                <c:pt idx="347">
                  <c:v>14/12/2022</c:v>
                </c:pt>
                <c:pt idx="348">
                  <c:v>15/12/2022</c:v>
                </c:pt>
                <c:pt idx="349">
                  <c:v>16/12/2022</c:v>
                </c:pt>
                <c:pt idx="350">
                  <c:v>17/12/2022</c:v>
                </c:pt>
                <c:pt idx="351">
                  <c:v>18/12/2022</c:v>
                </c:pt>
                <c:pt idx="352">
                  <c:v>19/12/2022</c:v>
                </c:pt>
                <c:pt idx="353">
                  <c:v>20/12/2022</c:v>
                </c:pt>
                <c:pt idx="354">
                  <c:v>21/12/2022</c:v>
                </c:pt>
                <c:pt idx="355">
                  <c:v>22/12/2022</c:v>
                </c:pt>
                <c:pt idx="356">
                  <c:v>23/12/2022</c:v>
                </c:pt>
                <c:pt idx="357">
                  <c:v>24/12/2022</c:v>
                </c:pt>
                <c:pt idx="358">
                  <c:v>25/12/2022</c:v>
                </c:pt>
                <c:pt idx="359">
                  <c:v>26/12/2022</c:v>
                </c:pt>
                <c:pt idx="360">
                  <c:v>27/12/2022</c:v>
                </c:pt>
                <c:pt idx="361">
                  <c:v>28/12/2022</c:v>
                </c:pt>
                <c:pt idx="362">
                  <c:v>29/12/2022</c:v>
                </c:pt>
                <c:pt idx="363">
                  <c:v>30/12/2022</c:v>
                </c:pt>
                <c:pt idx="364">
                  <c:v>31/12/2022</c:v>
                </c:pt>
                <c:pt idx="365">
                  <c:v>1/1/2023</c:v>
                </c:pt>
                <c:pt idx="366">
                  <c:v>2/1/2023</c:v>
                </c:pt>
                <c:pt idx="367">
                  <c:v>3/1/2023</c:v>
                </c:pt>
                <c:pt idx="368">
                  <c:v>4/1/2023</c:v>
                </c:pt>
                <c:pt idx="369">
                  <c:v>5/1/2023</c:v>
                </c:pt>
                <c:pt idx="370">
                  <c:v>6/1/2023</c:v>
                </c:pt>
                <c:pt idx="371">
                  <c:v>7/1/2023</c:v>
                </c:pt>
                <c:pt idx="372">
                  <c:v>8/1/2023</c:v>
                </c:pt>
                <c:pt idx="373">
                  <c:v>9/1/2023</c:v>
                </c:pt>
              </c:strCache>
            </c:strRef>
          </c:cat>
          <c:val>
            <c:numRef>
              <c:f>Sheet1!$B$2:$B$375</c:f>
              <c:numCache>
                <c:formatCode>General</c:formatCode>
                <c:ptCount val="374"/>
                <c:pt idx="0">
                  <c:v>89226</c:v>
                </c:pt>
                <c:pt idx="1">
                  <c:v>89285</c:v>
                </c:pt>
                <c:pt idx="2">
                  <c:v>89369</c:v>
                </c:pt>
                <c:pt idx="3">
                  <c:v>89571</c:v>
                </c:pt>
                <c:pt idx="4">
                  <c:v>89642</c:v>
                </c:pt>
                <c:pt idx="5">
                  <c:v>89712</c:v>
                </c:pt>
                <c:pt idx="6">
                  <c:v>89810</c:v>
                </c:pt>
                <c:pt idx="7">
                  <c:v>89863</c:v>
                </c:pt>
                <c:pt idx="8">
                  <c:v>89902</c:v>
                </c:pt>
                <c:pt idx="9">
                  <c:v>89946</c:v>
                </c:pt>
                <c:pt idx="10">
                  <c:v>89989</c:v>
                </c:pt>
                <c:pt idx="11">
                  <c:v>90040</c:v>
                </c:pt>
                <c:pt idx="12">
                  <c:v>90153</c:v>
                </c:pt>
                <c:pt idx="13">
                  <c:v>90258</c:v>
                </c:pt>
                <c:pt idx="14">
                  <c:v>90340</c:v>
                </c:pt>
                <c:pt idx="15">
                  <c:v>90436</c:v>
                </c:pt>
                <c:pt idx="16">
                  <c:v>90512</c:v>
                </c:pt>
                <c:pt idx="17">
                  <c:v>90562</c:v>
                </c:pt>
                <c:pt idx="18">
                  <c:v>90622</c:v>
                </c:pt>
                <c:pt idx="19">
                  <c:v>90649</c:v>
                </c:pt>
                <c:pt idx="20">
                  <c:v>90693</c:v>
                </c:pt>
                <c:pt idx="21">
                  <c:v>90724</c:v>
                </c:pt>
                <c:pt idx="22">
                  <c:v>90738</c:v>
                </c:pt>
                <c:pt idx="23">
                  <c:v>90772</c:v>
                </c:pt>
                <c:pt idx="24">
                  <c:v>90793</c:v>
                </c:pt>
                <c:pt idx="25">
                  <c:v>90824</c:v>
                </c:pt>
                <c:pt idx="26">
                  <c:v>90853</c:v>
                </c:pt>
                <c:pt idx="27">
                  <c:v>90859</c:v>
                </c:pt>
                <c:pt idx="28">
                  <c:v>90883</c:v>
                </c:pt>
                <c:pt idx="29">
                  <c:v>90990</c:v>
                </c:pt>
                <c:pt idx="30">
                  <c:v>91002</c:v>
                </c:pt>
                <c:pt idx="31">
                  <c:v>91016</c:v>
                </c:pt>
                <c:pt idx="32">
                  <c:v>91016</c:v>
                </c:pt>
                <c:pt idx="33">
                  <c:v>91027</c:v>
                </c:pt>
                <c:pt idx="34">
                  <c:v>91055</c:v>
                </c:pt>
                <c:pt idx="35">
                  <c:v>91093</c:v>
                </c:pt>
                <c:pt idx="36">
                  <c:v>91126</c:v>
                </c:pt>
                <c:pt idx="37">
                  <c:v>91167</c:v>
                </c:pt>
                <c:pt idx="38">
                  <c:v>91227</c:v>
                </c:pt>
                <c:pt idx="39">
                  <c:v>91264</c:v>
                </c:pt>
                <c:pt idx="40">
                  <c:v>91327</c:v>
                </c:pt>
                <c:pt idx="41">
                  <c:v>91393</c:v>
                </c:pt>
                <c:pt idx="42">
                  <c:v>91442</c:v>
                </c:pt>
                <c:pt idx="43">
                  <c:v>91469</c:v>
                </c:pt>
                <c:pt idx="44">
                  <c:v>91491</c:v>
                </c:pt>
                <c:pt idx="45">
                  <c:v>91512</c:v>
                </c:pt>
                <c:pt idx="46">
                  <c:v>91613</c:v>
                </c:pt>
                <c:pt idx="47">
                  <c:v>91863</c:v>
                </c:pt>
                <c:pt idx="48">
                  <c:v>92087</c:v>
                </c:pt>
                <c:pt idx="49">
                  <c:v>92195</c:v>
                </c:pt>
                <c:pt idx="50">
                  <c:v>92289</c:v>
                </c:pt>
                <c:pt idx="51">
                  <c:v>92369</c:v>
                </c:pt>
                <c:pt idx="52">
                  <c:v>92422</c:v>
                </c:pt>
                <c:pt idx="53">
                  <c:v>92499</c:v>
                </c:pt>
                <c:pt idx="54">
                  <c:v>92550</c:v>
                </c:pt>
                <c:pt idx="55">
                  <c:v>92614</c:v>
                </c:pt>
                <c:pt idx="56">
                  <c:v>92706</c:v>
                </c:pt>
                <c:pt idx="57">
                  <c:v>92766</c:v>
                </c:pt>
                <c:pt idx="58">
                  <c:v>92793</c:v>
                </c:pt>
                <c:pt idx="59">
                  <c:v>92875</c:v>
                </c:pt>
                <c:pt idx="60">
                  <c:v>92953</c:v>
                </c:pt>
                <c:pt idx="61">
                  <c:v>93044</c:v>
                </c:pt>
                <c:pt idx="62">
                  <c:v>93106</c:v>
                </c:pt>
                <c:pt idx="63">
                  <c:v>93182</c:v>
                </c:pt>
                <c:pt idx="64">
                  <c:v>93240</c:v>
                </c:pt>
                <c:pt idx="65">
                  <c:v>93261</c:v>
                </c:pt>
                <c:pt idx="66">
                  <c:v>93303</c:v>
                </c:pt>
                <c:pt idx="67">
                  <c:v>93344</c:v>
                </c:pt>
                <c:pt idx="68">
                  <c:v>93395</c:v>
                </c:pt>
                <c:pt idx="69">
                  <c:v>93436</c:v>
                </c:pt>
                <c:pt idx="70">
                  <c:v>93484</c:v>
                </c:pt>
                <c:pt idx="71">
                  <c:v>93519</c:v>
                </c:pt>
                <c:pt idx="72">
                  <c:v>93557</c:v>
                </c:pt>
                <c:pt idx="73">
                  <c:v>93591</c:v>
                </c:pt>
                <c:pt idx="74">
                  <c:v>93625</c:v>
                </c:pt>
                <c:pt idx="75">
                  <c:v>93675</c:v>
                </c:pt>
                <c:pt idx="76">
                  <c:v>93710</c:v>
                </c:pt>
                <c:pt idx="77">
                  <c:v>93757</c:v>
                </c:pt>
                <c:pt idx="78">
                  <c:v>93792</c:v>
                </c:pt>
                <c:pt idx="79">
                  <c:v>93828</c:v>
                </c:pt>
                <c:pt idx="80">
                  <c:v>93877</c:v>
                </c:pt>
                <c:pt idx="81">
                  <c:v>93917</c:v>
                </c:pt>
                <c:pt idx="82">
                  <c:v>93958</c:v>
                </c:pt>
                <c:pt idx="83">
                  <c:v>93993</c:v>
                </c:pt>
                <c:pt idx="84">
                  <c:v>94025</c:v>
                </c:pt>
                <c:pt idx="85">
                  <c:v>94047</c:v>
                </c:pt>
                <c:pt idx="86">
                  <c:v>94090</c:v>
                </c:pt>
                <c:pt idx="87">
                  <c:v>94135</c:v>
                </c:pt>
                <c:pt idx="88">
                  <c:v>94173</c:v>
                </c:pt>
                <c:pt idx="89">
                  <c:v>94267</c:v>
                </c:pt>
                <c:pt idx="90">
                  <c:v>94336</c:v>
                </c:pt>
                <c:pt idx="91">
                  <c:v>94407</c:v>
                </c:pt>
                <c:pt idx="92">
                  <c:v>94450</c:v>
                </c:pt>
                <c:pt idx="93">
                  <c:v>94453</c:v>
                </c:pt>
                <c:pt idx="94">
                  <c:v>94478</c:v>
                </c:pt>
                <c:pt idx="95">
                  <c:v>94491</c:v>
                </c:pt>
                <c:pt idx="96">
                  <c:v>94561</c:v>
                </c:pt>
                <c:pt idx="97">
                  <c:v>94589</c:v>
                </c:pt>
                <c:pt idx="98">
                  <c:v>94656</c:v>
                </c:pt>
                <c:pt idx="99">
                  <c:v>94751</c:v>
                </c:pt>
                <c:pt idx="100">
                  <c:v>94865</c:v>
                </c:pt>
                <c:pt idx="101">
                  <c:v>95131</c:v>
                </c:pt>
                <c:pt idx="102">
                  <c:v>95471</c:v>
                </c:pt>
                <c:pt idx="103">
                  <c:v>95789</c:v>
                </c:pt>
                <c:pt idx="104">
                  <c:v>95941</c:v>
                </c:pt>
                <c:pt idx="105">
                  <c:v>96181</c:v>
                </c:pt>
                <c:pt idx="106">
                  <c:v>96337</c:v>
                </c:pt>
                <c:pt idx="107">
                  <c:v>96523</c:v>
                </c:pt>
                <c:pt idx="108">
                  <c:v>96641</c:v>
                </c:pt>
                <c:pt idx="109">
                  <c:v>96755</c:v>
                </c:pt>
                <c:pt idx="110">
                  <c:v>96888</c:v>
                </c:pt>
                <c:pt idx="111">
                  <c:v>97002</c:v>
                </c:pt>
                <c:pt idx="112">
                  <c:v>97097</c:v>
                </c:pt>
                <c:pt idx="113">
                  <c:v>97157</c:v>
                </c:pt>
                <c:pt idx="114">
                  <c:v>97240</c:v>
                </c:pt>
                <c:pt idx="115">
                  <c:v>97275</c:v>
                </c:pt>
                <c:pt idx="116">
                  <c:v>97312</c:v>
                </c:pt>
                <c:pt idx="117">
                  <c:v>97337</c:v>
                </c:pt>
                <c:pt idx="118">
                  <c:v>97363</c:v>
                </c:pt>
                <c:pt idx="119">
                  <c:v>97394</c:v>
                </c:pt>
                <c:pt idx="120">
                  <c:v>97439</c:v>
                </c:pt>
                <c:pt idx="121">
                  <c:v>97456</c:v>
                </c:pt>
                <c:pt idx="122">
                  <c:v>97468</c:v>
                </c:pt>
                <c:pt idx="123">
                  <c:v>97488</c:v>
                </c:pt>
                <c:pt idx="124">
                  <c:v>97520</c:v>
                </c:pt>
                <c:pt idx="125">
                  <c:v>97572</c:v>
                </c:pt>
                <c:pt idx="126">
                  <c:v>97613</c:v>
                </c:pt>
                <c:pt idx="127">
                  <c:v>97646</c:v>
                </c:pt>
                <c:pt idx="128">
                  <c:v>97681</c:v>
                </c:pt>
                <c:pt idx="129">
                  <c:v>97721</c:v>
                </c:pt>
                <c:pt idx="130">
                  <c:v>97764</c:v>
                </c:pt>
                <c:pt idx="131">
                  <c:v>97807</c:v>
                </c:pt>
                <c:pt idx="132">
                  <c:v>97836</c:v>
                </c:pt>
                <c:pt idx="133">
                  <c:v>97856</c:v>
                </c:pt>
                <c:pt idx="134">
                  <c:v>97882</c:v>
                </c:pt>
                <c:pt idx="135">
                  <c:v>97914</c:v>
                </c:pt>
                <c:pt idx="136">
                  <c:v>97984</c:v>
                </c:pt>
                <c:pt idx="137">
                  <c:v>98023</c:v>
                </c:pt>
                <c:pt idx="138">
                  <c:v>98080</c:v>
                </c:pt>
                <c:pt idx="139">
                  <c:v>98116</c:v>
                </c:pt>
                <c:pt idx="140">
                  <c:v>98132</c:v>
                </c:pt>
                <c:pt idx="141">
                  <c:v>98147</c:v>
                </c:pt>
                <c:pt idx="142">
                  <c:v>98155</c:v>
                </c:pt>
                <c:pt idx="143">
                  <c:v>98157</c:v>
                </c:pt>
                <c:pt idx="144">
                  <c:v>98190</c:v>
                </c:pt>
                <c:pt idx="145">
                  <c:v>98197</c:v>
                </c:pt>
                <c:pt idx="146">
                  <c:v>98180</c:v>
                </c:pt>
                <c:pt idx="147">
                  <c:v>98192</c:v>
                </c:pt>
                <c:pt idx="148">
                  <c:v>98175</c:v>
                </c:pt>
                <c:pt idx="149">
                  <c:v>98206</c:v>
                </c:pt>
                <c:pt idx="150">
                  <c:v>98247</c:v>
                </c:pt>
                <c:pt idx="151">
                  <c:v>98253</c:v>
                </c:pt>
                <c:pt idx="152">
                  <c:v>98268</c:v>
                </c:pt>
                <c:pt idx="153">
                  <c:v>98291</c:v>
                </c:pt>
                <c:pt idx="154">
                  <c:v>98311</c:v>
                </c:pt>
                <c:pt idx="155">
                  <c:v>98320</c:v>
                </c:pt>
                <c:pt idx="156">
                  <c:v>98340</c:v>
                </c:pt>
                <c:pt idx="157">
                  <c:v>98369</c:v>
                </c:pt>
                <c:pt idx="158">
                  <c:v>98391</c:v>
                </c:pt>
                <c:pt idx="159">
                  <c:v>98403</c:v>
                </c:pt>
                <c:pt idx="160">
                  <c:v>98409</c:v>
                </c:pt>
                <c:pt idx="161">
                  <c:v>98410</c:v>
                </c:pt>
                <c:pt idx="162">
                  <c:v>98446</c:v>
                </c:pt>
                <c:pt idx="163">
                  <c:v>98439</c:v>
                </c:pt>
                <c:pt idx="164">
                  <c:v>98450</c:v>
                </c:pt>
                <c:pt idx="165">
                  <c:v>98453</c:v>
                </c:pt>
                <c:pt idx="166">
                  <c:v>98450</c:v>
                </c:pt>
                <c:pt idx="167">
                  <c:v>98476</c:v>
                </c:pt>
                <c:pt idx="168">
                  <c:v>98477</c:v>
                </c:pt>
                <c:pt idx="169">
                  <c:v>98492</c:v>
                </c:pt>
                <c:pt idx="170">
                  <c:v>98499</c:v>
                </c:pt>
                <c:pt idx="171">
                  <c:v>98516</c:v>
                </c:pt>
                <c:pt idx="172">
                  <c:v>98534</c:v>
                </c:pt>
                <c:pt idx="173">
                  <c:v>98533</c:v>
                </c:pt>
                <c:pt idx="174">
                  <c:v>98539</c:v>
                </c:pt>
                <c:pt idx="175">
                  <c:v>98565</c:v>
                </c:pt>
                <c:pt idx="176">
                  <c:v>98563</c:v>
                </c:pt>
                <c:pt idx="177">
                  <c:v>98543</c:v>
                </c:pt>
                <c:pt idx="178">
                  <c:v>98543</c:v>
                </c:pt>
                <c:pt idx="179">
                  <c:v>98551</c:v>
                </c:pt>
                <c:pt idx="180">
                  <c:v>98552</c:v>
                </c:pt>
                <c:pt idx="181">
                  <c:v>98565</c:v>
                </c:pt>
                <c:pt idx="182">
                  <c:v>98555</c:v>
                </c:pt>
                <c:pt idx="183">
                  <c:v>98555</c:v>
                </c:pt>
                <c:pt idx="184">
                  <c:v>98549</c:v>
                </c:pt>
                <c:pt idx="185">
                  <c:v>98551</c:v>
                </c:pt>
                <c:pt idx="186">
                  <c:v>98573</c:v>
                </c:pt>
                <c:pt idx="187">
                  <c:v>98579</c:v>
                </c:pt>
                <c:pt idx="188">
                  <c:v>98586</c:v>
                </c:pt>
                <c:pt idx="189">
                  <c:v>98586</c:v>
                </c:pt>
                <c:pt idx="190">
                  <c:v>98598</c:v>
                </c:pt>
                <c:pt idx="191">
                  <c:v>98574</c:v>
                </c:pt>
                <c:pt idx="192">
                  <c:v>98572</c:v>
                </c:pt>
                <c:pt idx="193">
                  <c:v>98549</c:v>
                </c:pt>
                <c:pt idx="194">
                  <c:v>98562</c:v>
                </c:pt>
                <c:pt idx="195">
                  <c:v>98565</c:v>
                </c:pt>
                <c:pt idx="196">
                  <c:v>98568</c:v>
                </c:pt>
                <c:pt idx="197">
                  <c:v>98591</c:v>
                </c:pt>
                <c:pt idx="198">
                  <c:v>98596</c:v>
                </c:pt>
                <c:pt idx="199">
                  <c:v>98586</c:v>
                </c:pt>
                <c:pt idx="200">
                  <c:v>98605</c:v>
                </c:pt>
                <c:pt idx="201">
                  <c:v>98616</c:v>
                </c:pt>
                <c:pt idx="202">
                  <c:v>98631</c:v>
                </c:pt>
                <c:pt idx="203">
                  <c:v>98643</c:v>
                </c:pt>
                <c:pt idx="204">
                  <c:v>98645</c:v>
                </c:pt>
                <c:pt idx="205">
                  <c:v>98628</c:v>
                </c:pt>
                <c:pt idx="206">
                  <c:v>98622</c:v>
                </c:pt>
                <c:pt idx="207">
                  <c:v>98666</c:v>
                </c:pt>
                <c:pt idx="208">
                  <c:v>98672</c:v>
                </c:pt>
                <c:pt idx="209">
                  <c:v>98688</c:v>
                </c:pt>
                <c:pt idx="210">
                  <c:v>98688</c:v>
                </c:pt>
                <c:pt idx="211">
                  <c:v>98697</c:v>
                </c:pt>
                <c:pt idx="212">
                  <c:v>98699</c:v>
                </c:pt>
                <c:pt idx="213">
                  <c:v>98707</c:v>
                </c:pt>
                <c:pt idx="214">
                  <c:v>98721</c:v>
                </c:pt>
                <c:pt idx="215">
                  <c:v>98728</c:v>
                </c:pt>
                <c:pt idx="216">
                  <c:v>98734</c:v>
                </c:pt>
                <c:pt idx="217">
                  <c:v>98746</c:v>
                </c:pt>
                <c:pt idx="218">
                  <c:v>98745</c:v>
                </c:pt>
                <c:pt idx="219">
                  <c:v>98748</c:v>
                </c:pt>
                <c:pt idx="220">
                  <c:v>98732</c:v>
                </c:pt>
                <c:pt idx="221">
                  <c:v>98749</c:v>
                </c:pt>
                <c:pt idx="222">
                  <c:v>98756</c:v>
                </c:pt>
                <c:pt idx="223">
                  <c:v>98741</c:v>
                </c:pt>
                <c:pt idx="224">
                  <c:v>98770</c:v>
                </c:pt>
                <c:pt idx="225">
                  <c:v>98799</c:v>
                </c:pt>
                <c:pt idx="226">
                  <c:v>98817</c:v>
                </c:pt>
                <c:pt idx="227">
                  <c:v>98810</c:v>
                </c:pt>
                <c:pt idx="228">
                  <c:v>98817</c:v>
                </c:pt>
                <c:pt idx="229">
                  <c:v>98823</c:v>
                </c:pt>
                <c:pt idx="230">
                  <c:v>98836</c:v>
                </c:pt>
                <c:pt idx="231">
                  <c:v>98858</c:v>
                </c:pt>
                <c:pt idx="232">
                  <c:v>98853</c:v>
                </c:pt>
                <c:pt idx="233">
                  <c:v>98855</c:v>
                </c:pt>
                <c:pt idx="234">
                  <c:v>98859</c:v>
                </c:pt>
                <c:pt idx="235">
                  <c:v>98864</c:v>
                </c:pt>
                <c:pt idx="236">
                  <c:v>98881</c:v>
                </c:pt>
                <c:pt idx="237">
                  <c:v>98885</c:v>
                </c:pt>
                <c:pt idx="238">
                  <c:v>98888</c:v>
                </c:pt>
                <c:pt idx="239">
                  <c:v>98899</c:v>
                </c:pt>
                <c:pt idx="240">
                  <c:v>98911</c:v>
                </c:pt>
                <c:pt idx="241">
                  <c:v>98915</c:v>
                </c:pt>
                <c:pt idx="242">
                  <c:v>98917</c:v>
                </c:pt>
                <c:pt idx="243">
                  <c:v>98922</c:v>
                </c:pt>
                <c:pt idx="244">
                  <c:v>98944</c:v>
                </c:pt>
                <c:pt idx="245">
                  <c:v>98946</c:v>
                </c:pt>
                <c:pt idx="246">
                  <c:v>98938</c:v>
                </c:pt>
                <c:pt idx="247">
                  <c:v>98955</c:v>
                </c:pt>
                <c:pt idx="248">
                  <c:v>98945</c:v>
                </c:pt>
                <c:pt idx="249">
                  <c:v>98939</c:v>
                </c:pt>
                <c:pt idx="250">
                  <c:v>98961</c:v>
                </c:pt>
                <c:pt idx="251">
                  <c:v>98969</c:v>
                </c:pt>
                <c:pt idx="252">
                  <c:v>98964</c:v>
                </c:pt>
                <c:pt idx="253">
                  <c:v>98994</c:v>
                </c:pt>
                <c:pt idx="254">
                  <c:v>98983</c:v>
                </c:pt>
                <c:pt idx="255">
                  <c:v>98994</c:v>
                </c:pt>
                <c:pt idx="256">
                  <c:v>98989</c:v>
                </c:pt>
                <c:pt idx="257">
                  <c:v>98993</c:v>
                </c:pt>
                <c:pt idx="258">
                  <c:v>99008</c:v>
                </c:pt>
                <c:pt idx="259">
                  <c:v>99043</c:v>
                </c:pt>
                <c:pt idx="260">
                  <c:v>99039</c:v>
                </c:pt>
                <c:pt idx="261">
                  <c:v>99058</c:v>
                </c:pt>
                <c:pt idx="262">
                  <c:v>99071</c:v>
                </c:pt>
                <c:pt idx="263">
                  <c:v>99086</c:v>
                </c:pt>
                <c:pt idx="264">
                  <c:v>99106</c:v>
                </c:pt>
                <c:pt idx="265">
                  <c:v>99096</c:v>
                </c:pt>
                <c:pt idx="266">
                  <c:v>99101</c:v>
                </c:pt>
                <c:pt idx="267">
                  <c:v>99119</c:v>
                </c:pt>
                <c:pt idx="268">
                  <c:v>99142</c:v>
                </c:pt>
                <c:pt idx="269">
                  <c:v>99132</c:v>
                </c:pt>
                <c:pt idx="270">
                  <c:v>99131</c:v>
                </c:pt>
                <c:pt idx="271">
                  <c:v>99110</c:v>
                </c:pt>
                <c:pt idx="272">
                  <c:v>99136</c:v>
                </c:pt>
                <c:pt idx="273">
                  <c:v>99147</c:v>
                </c:pt>
                <c:pt idx="274">
                  <c:v>99147</c:v>
                </c:pt>
                <c:pt idx="275">
                  <c:v>99194</c:v>
                </c:pt>
                <c:pt idx="276">
                  <c:v>99201</c:v>
                </c:pt>
                <c:pt idx="277">
                  <c:v>99210</c:v>
                </c:pt>
                <c:pt idx="278">
                  <c:v>99226</c:v>
                </c:pt>
                <c:pt idx="279">
                  <c:v>99225</c:v>
                </c:pt>
                <c:pt idx="280">
                  <c:v>99230</c:v>
                </c:pt>
                <c:pt idx="281">
                  <c:v>99242</c:v>
                </c:pt>
                <c:pt idx="282">
                  <c:v>99261</c:v>
                </c:pt>
                <c:pt idx="283">
                  <c:v>99254</c:v>
                </c:pt>
                <c:pt idx="284">
                  <c:v>99251</c:v>
                </c:pt>
                <c:pt idx="285">
                  <c:v>99266</c:v>
                </c:pt>
                <c:pt idx="286">
                  <c:v>99283</c:v>
                </c:pt>
                <c:pt idx="287">
                  <c:v>99294</c:v>
                </c:pt>
                <c:pt idx="288">
                  <c:v>99306</c:v>
                </c:pt>
                <c:pt idx="289">
                  <c:v>99304</c:v>
                </c:pt>
                <c:pt idx="290">
                  <c:v>99302</c:v>
                </c:pt>
                <c:pt idx="291">
                  <c:v>99317</c:v>
                </c:pt>
                <c:pt idx="292">
                  <c:v>99338</c:v>
                </c:pt>
                <c:pt idx="293">
                  <c:v>99347</c:v>
                </c:pt>
                <c:pt idx="294">
                  <c:v>99360</c:v>
                </c:pt>
                <c:pt idx="295">
                  <c:v>99374</c:v>
                </c:pt>
                <c:pt idx="296">
                  <c:v>99377</c:v>
                </c:pt>
                <c:pt idx="297">
                  <c:v>99383</c:v>
                </c:pt>
                <c:pt idx="298">
                  <c:v>99392</c:v>
                </c:pt>
                <c:pt idx="299">
                  <c:v>99400</c:v>
                </c:pt>
                <c:pt idx="300">
                  <c:v>99412</c:v>
                </c:pt>
                <c:pt idx="301">
                  <c:v>99416</c:v>
                </c:pt>
                <c:pt idx="302">
                  <c:v>99420</c:v>
                </c:pt>
                <c:pt idx="303">
                  <c:v>99086</c:v>
                </c:pt>
                <c:pt idx="304">
                  <c:v>99394</c:v>
                </c:pt>
                <c:pt idx="305">
                  <c:v>99391</c:v>
                </c:pt>
                <c:pt idx="306">
                  <c:v>99391</c:v>
                </c:pt>
                <c:pt idx="307">
                  <c:v>99407</c:v>
                </c:pt>
                <c:pt idx="308">
                  <c:v>99407</c:v>
                </c:pt>
                <c:pt idx="309">
                  <c:v>99417</c:v>
                </c:pt>
                <c:pt idx="310">
                  <c:v>99423</c:v>
                </c:pt>
                <c:pt idx="311">
                  <c:v>99434</c:v>
                </c:pt>
                <c:pt idx="312">
                  <c:v>99437</c:v>
                </c:pt>
                <c:pt idx="313">
                  <c:v>99447</c:v>
                </c:pt>
                <c:pt idx="314">
                  <c:v>99453</c:v>
                </c:pt>
                <c:pt idx="315">
                  <c:v>99460</c:v>
                </c:pt>
                <c:pt idx="316">
                  <c:v>99458</c:v>
                </c:pt>
                <c:pt idx="317">
                  <c:v>99448</c:v>
                </c:pt>
                <c:pt idx="318">
                  <c:v>99454</c:v>
                </c:pt>
                <c:pt idx="319">
                  <c:v>99455</c:v>
                </c:pt>
                <c:pt idx="320">
                  <c:v>99470</c:v>
                </c:pt>
                <c:pt idx="321">
                  <c:v>99474</c:v>
                </c:pt>
                <c:pt idx="322">
                  <c:v>99489</c:v>
                </c:pt>
                <c:pt idx="323">
                  <c:v>99512</c:v>
                </c:pt>
                <c:pt idx="324">
                  <c:v>99514</c:v>
                </c:pt>
                <c:pt idx="325">
                  <c:v>99541</c:v>
                </c:pt>
                <c:pt idx="326">
                  <c:v>99540</c:v>
                </c:pt>
                <c:pt idx="327">
                  <c:v>99562</c:v>
                </c:pt>
                <c:pt idx="328">
                  <c:v>99582</c:v>
                </c:pt>
                <c:pt idx="329">
                  <c:v>99605</c:v>
                </c:pt>
                <c:pt idx="330">
                  <c:v>99623</c:v>
                </c:pt>
                <c:pt idx="331">
                  <c:v>99630</c:v>
                </c:pt>
                <c:pt idx="332">
                  <c:v>99630</c:v>
                </c:pt>
                <c:pt idx="333">
                  <c:v>99641</c:v>
                </c:pt>
                <c:pt idx="334">
                  <c:v>99676</c:v>
                </c:pt>
                <c:pt idx="335">
                  <c:v>99684</c:v>
                </c:pt>
                <c:pt idx="336">
                  <c:v>99697</c:v>
                </c:pt>
                <c:pt idx="337">
                  <c:v>99702</c:v>
                </c:pt>
                <c:pt idx="338">
                  <c:v>99710</c:v>
                </c:pt>
                <c:pt idx="339">
                  <c:v>99718</c:v>
                </c:pt>
                <c:pt idx="340">
                  <c:v>99736</c:v>
                </c:pt>
                <c:pt idx="341">
                  <c:v>99753</c:v>
                </c:pt>
                <c:pt idx="342">
                  <c:v>99787</c:v>
                </c:pt>
                <c:pt idx="343">
                  <c:v>99805</c:v>
                </c:pt>
                <c:pt idx="344">
                  <c:v>99820</c:v>
                </c:pt>
                <c:pt idx="345">
                  <c:v>99829</c:v>
                </c:pt>
                <c:pt idx="346">
                  <c:v>99825</c:v>
                </c:pt>
                <c:pt idx="347">
                  <c:v>99842</c:v>
                </c:pt>
                <c:pt idx="348">
                  <c:v>99848</c:v>
                </c:pt>
                <c:pt idx="349">
                  <c:v>99860</c:v>
                </c:pt>
                <c:pt idx="350">
                  <c:v>99874</c:v>
                </c:pt>
                <c:pt idx="351">
                  <c:v>99881</c:v>
                </c:pt>
                <c:pt idx="352">
                  <c:v>99888</c:v>
                </c:pt>
                <c:pt idx="353">
                  <c:v>99889</c:v>
                </c:pt>
                <c:pt idx="354">
                  <c:v>99895</c:v>
                </c:pt>
                <c:pt idx="355">
                  <c:v>99897</c:v>
                </c:pt>
                <c:pt idx="356">
                  <c:v>99927</c:v>
                </c:pt>
                <c:pt idx="357">
                  <c:v>99933</c:v>
                </c:pt>
                <c:pt idx="358">
                  <c:v>99936</c:v>
                </c:pt>
                <c:pt idx="359">
                  <c:v>99939</c:v>
                </c:pt>
                <c:pt idx="360">
                  <c:v>99923</c:v>
                </c:pt>
                <c:pt idx="361">
                  <c:v>99923</c:v>
                </c:pt>
                <c:pt idx="362">
                  <c:v>99933</c:v>
                </c:pt>
                <c:pt idx="363">
                  <c:v>99943</c:v>
                </c:pt>
                <c:pt idx="364">
                  <c:v>99949</c:v>
                </c:pt>
                <c:pt idx="365">
                  <c:v>99952</c:v>
                </c:pt>
                <c:pt idx="366">
                  <c:v>99946</c:v>
                </c:pt>
                <c:pt idx="367">
                  <c:v>99933</c:v>
                </c:pt>
                <c:pt idx="368">
                  <c:v>99925</c:v>
                </c:pt>
                <c:pt idx="369">
                  <c:v>99923</c:v>
                </c:pt>
                <c:pt idx="370">
                  <c:v>99928</c:v>
                </c:pt>
                <c:pt idx="371">
                  <c:v>99944</c:v>
                </c:pt>
                <c:pt idx="372">
                  <c:v>99943</c:v>
                </c:pt>
                <c:pt idx="373">
                  <c:v>99941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C2-4DF9-82AA-DEDD05CD5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75536"/>
        <c:axId val="345375864"/>
      </c:lineChart>
      <c:catAx>
        <c:axId val="34537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75864"/>
        <c:crosses val="autoZero"/>
        <c:auto val="1"/>
        <c:lblAlgn val="ctr"/>
        <c:lblOffset val="100"/>
        <c:noMultiLvlLbl val="0"/>
      </c:catAx>
      <c:valAx>
        <c:axId val="34537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EE097-0288-4415-9803-719CF9E9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dmgmori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025D3C-A53C-439A-9C83-9AF1E09259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629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F6949-5CBD-4DEC-8496-8E84BDAB5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01/01/2022 - 09/01/2023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99D23-8764-4251-9190-994A946F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97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dmgmori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dmgmori</dc:title>
  <dc:creator>Administrator</dc:creator>
  <cp:lastModifiedBy>Administrator</cp:lastModifiedBy>
  <cp:revision>1</cp:revision>
  <dcterms:created xsi:type="dcterms:W3CDTF">2023-01-09T17:39:59Z</dcterms:created>
  <dcterms:modified xsi:type="dcterms:W3CDTF">2023-01-09T17:40:04Z</dcterms:modified>
</cp:coreProperties>
</file>