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dmgmori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  <c:pt idx="31">
                  <c:v>01.11.2018</c:v>
                </c:pt>
                <c:pt idx="32">
                  <c:v>02.11.2018</c:v>
                </c:pt>
                <c:pt idx="33">
                  <c:v>03.11.2018</c:v>
                </c:pt>
                <c:pt idx="34">
                  <c:v>04.11.2018</c:v>
                </c:pt>
                <c:pt idx="35">
                  <c:v>05.11.2018</c:v>
                </c:pt>
                <c:pt idx="36">
                  <c:v>06.11.2018</c:v>
                </c:pt>
                <c:pt idx="37">
                  <c:v>07.11.2018</c:v>
                </c:pt>
                <c:pt idx="38">
                  <c:v>08.11.2018</c:v>
                </c:pt>
                <c:pt idx="39">
                  <c:v>09.11.2018</c:v>
                </c:pt>
                <c:pt idx="40">
                  <c:v>10.11.2018</c:v>
                </c:pt>
                <c:pt idx="41">
                  <c:v>11.11.2018</c:v>
                </c:pt>
                <c:pt idx="42">
                  <c:v>12.11.2018</c:v>
                </c:pt>
                <c:pt idx="43">
                  <c:v>13.11.2018</c:v>
                </c:pt>
                <c:pt idx="44">
                  <c:v>14.11.2018</c:v>
                </c:pt>
                <c:pt idx="45">
                  <c:v>15.11.2018</c:v>
                </c:pt>
              </c:strCache>
            </c: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30250</c:v>
                </c:pt>
                <c:pt idx="1">
                  <c:v>30277</c:v>
                </c:pt>
                <c:pt idx="2">
                  <c:v>30332</c:v>
                </c:pt>
                <c:pt idx="3">
                  <c:v>30384</c:v>
                </c:pt>
                <c:pt idx="4">
                  <c:v>30433</c:v>
                </c:pt>
                <c:pt idx="5">
                  <c:v>30517</c:v>
                </c:pt>
                <c:pt idx="6">
                  <c:v>30548</c:v>
                </c:pt>
                <c:pt idx="7">
                  <c:v>30574</c:v>
                </c:pt>
                <c:pt idx="8">
                  <c:v>30607</c:v>
                </c:pt>
                <c:pt idx="9">
                  <c:v>30667</c:v>
                </c:pt>
                <c:pt idx="10">
                  <c:v>30716</c:v>
                </c:pt>
                <c:pt idx="11">
                  <c:v>30760</c:v>
                </c:pt>
                <c:pt idx="12">
                  <c:v>30809</c:v>
                </c:pt>
                <c:pt idx="13">
                  <c:v>30845</c:v>
                </c:pt>
                <c:pt idx="14">
                  <c:v>30892</c:v>
                </c:pt>
                <c:pt idx="15">
                  <c:v>30930</c:v>
                </c:pt>
                <c:pt idx="16">
                  <c:v>30987</c:v>
                </c:pt>
                <c:pt idx="17">
                  <c:v>31034</c:v>
                </c:pt>
                <c:pt idx="18">
                  <c:v>31104</c:v>
                </c:pt>
                <c:pt idx="19">
                  <c:v>31146</c:v>
                </c:pt>
                <c:pt idx="20">
                  <c:v>31190</c:v>
                </c:pt>
                <c:pt idx="21">
                  <c:v>31228</c:v>
                </c:pt>
                <c:pt idx="22">
                  <c:v>31274</c:v>
                </c:pt>
                <c:pt idx="23">
                  <c:v>31324</c:v>
                </c:pt>
                <c:pt idx="24">
                  <c:v>31410</c:v>
                </c:pt>
                <c:pt idx="25">
                  <c:v>31640</c:v>
                </c:pt>
                <c:pt idx="26">
                  <c:v>31841</c:v>
                </c:pt>
                <c:pt idx="27">
                  <c:v>31997</c:v>
                </c:pt>
                <c:pt idx="28">
                  <c:v>32149</c:v>
                </c:pt>
                <c:pt idx="29">
                  <c:v>32270</c:v>
                </c:pt>
                <c:pt idx="30">
                  <c:v>32414</c:v>
                </c:pt>
                <c:pt idx="31">
                  <c:v>32453</c:v>
                </c:pt>
                <c:pt idx="32">
                  <c:v>32523</c:v>
                </c:pt>
                <c:pt idx="33">
                  <c:v>32588</c:v>
                </c:pt>
                <c:pt idx="34">
                  <c:v>32635</c:v>
                </c:pt>
                <c:pt idx="35">
                  <c:v>32675</c:v>
                </c:pt>
                <c:pt idx="36">
                  <c:v>32752</c:v>
                </c:pt>
                <c:pt idx="37">
                  <c:v>32815</c:v>
                </c:pt>
                <c:pt idx="38">
                  <c:v>32903</c:v>
                </c:pt>
                <c:pt idx="39">
                  <c:v>33008</c:v>
                </c:pt>
                <c:pt idx="40">
                  <c:v>33094</c:v>
                </c:pt>
                <c:pt idx="41">
                  <c:v>33153</c:v>
                </c:pt>
                <c:pt idx="42">
                  <c:v>33199</c:v>
                </c:pt>
                <c:pt idx="43">
                  <c:v>33285</c:v>
                </c:pt>
                <c:pt idx="44">
                  <c:v>33503</c:v>
                </c:pt>
                <c:pt idx="45">
                  <c:v>33576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4A-4E6B-9B3C-88FC397641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sailingteamdmgmori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  <c:pt idx="31">
                  <c:v>01.11.2018</c:v>
                </c:pt>
                <c:pt idx="32">
                  <c:v>02.11.2018</c:v>
                </c:pt>
                <c:pt idx="33">
                  <c:v>03.11.2018</c:v>
                </c:pt>
                <c:pt idx="34">
                  <c:v>04.11.2018</c:v>
                </c:pt>
                <c:pt idx="35">
                  <c:v>05.11.2018</c:v>
                </c:pt>
                <c:pt idx="36">
                  <c:v>06.11.2018</c:v>
                </c:pt>
                <c:pt idx="37">
                  <c:v>07.11.2018</c:v>
                </c:pt>
                <c:pt idx="38">
                  <c:v>08.11.2018</c:v>
                </c:pt>
                <c:pt idx="39">
                  <c:v>09.11.2018</c:v>
                </c:pt>
                <c:pt idx="40">
                  <c:v>10.11.2018</c:v>
                </c:pt>
                <c:pt idx="41">
                  <c:v>11.11.2018</c:v>
                </c:pt>
                <c:pt idx="42">
                  <c:v>12.11.2018</c:v>
                </c:pt>
                <c:pt idx="43">
                  <c:v>13.11.2018</c:v>
                </c:pt>
                <c:pt idx="44">
                  <c:v>14.11.2018</c:v>
                </c:pt>
                <c:pt idx="45">
                  <c:v>15.11.2018</c:v>
                </c:pt>
              </c:strCache>
            </c:strRef>
          </c:cat>
          <c:val>
            <c:numRef>
              <c:f>Sheet1!$C$2:$C$47</c:f>
              <c:numCache>
                <c:formatCode>General</c:formatCode>
                <c:ptCount val="46"/>
                <c:pt idx="30">
                  <c:v>46</c:v>
                </c:pt>
                <c:pt idx="31">
                  <c:v>52</c:v>
                </c:pt>
                <c:pt idx="32">
                  <c:v>62</c:v>
                </c:pt>
                <c:pt idx="33">
                  <c:v>75</c:v>
                </c:pt>
                <c:pt idx="34">
                  <c:v>83</c:v>
                </c:pt>
                <c:pt idx="35">
                  <c:v>93</c:v>
                </c:pt>
                <c:pt idx="36">
                  <c:v>98</c:v>
                </c:pt>
                <c:pt idx="37">
                  <c:v>99</c:v>
                </c:pt>
                <c:pt idx="38">
                  <c:v>100</c:v>
                </c:pt>
                <c:pt idx="39">
                  <c:v>106</c:v>
                </c:pt>
                <c:pt idx="40">
                  <c:v>112</c:v>
                </c:pt>
                <c:pt idx="41">
                  <c:v>113</c:v>
                </c:pt>
                <c:pt idx="42">
                  <c:v>119</c:v>
                </c:pt>
                <c:pt idx="43">
                  <c:v>120</c:v>
                </c:pt>
                <c:pt idx="44">
                  <c:v>121</c:v>
                </c:pt>
                <c:pt idx="45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4A-4E6B-9B3C-88FC39764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23848"/>
        <c:axId val="176130480"/>
      </c:lineChart>
      <c:catAx>
        <c:axId val="28202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30480"/>
        <c:crosses val="autoZero"/>
        <c:auto val="1"/>
        <c:lblAlgn val="ctr"/>
        <c:lblOffset val="100"/>
        <c:noMultiLvlLbl val="0"/>
      </c:catAx>
      <c:valAx>
        <c:axId val="17613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2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8876-FA0B-4E4D-B557-F51C1D68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2FA90-C9D7-4609-84D1-E45E514414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7765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90AC8-28C2-411E-B374-DC047F317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01.10.2018 - 15.11.2018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CBA6E-38E7-4186-AF3F-DDC873D5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64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2018-11-15T15:41:38Z</dcterms:created>
  <dcterms:modified xsi:type="dcterms:W3CDTF">2018-11-15T15:41:43Z</dcterms:modified>
</cp:coreProperties>
</file>