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A945-423D-BAC5-5C0087E794E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A945-423D-BAC5-5C0087E794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3259776"/>
        <c:axId val="279718768"/>
      </c:barChart>
      <c:catAx>
        <c:axId val="343259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718768"/>
        <c:crosses val="autoZero"/>
        <c:auto val="1"/>
        <c:lblAlgn val="ctr"/>
        <c:lblOffset val="100"/>
        <c:noMultiLvlLbl val="0"/>
      </c:catAx>
      <c:valAx>
        <c:axId val="279718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259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F58C9-708C-4B24-826C-7B42708BB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DACH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51D0CB-3F1E-41F0-8441-A6ED8EBD5B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83427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F7D3CF-A1ED-4677-B1D1-E7A882B8A8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01.10.2018 - 31.10.2018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F8CE98-06A8-45DD-9348-AA39AF994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8014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 | DACH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DACH</dc:title>
  <dc:creator>Administrator</dc:creator>
  <cp:lastModifiedBy>Administrator</cp:lastModifiedBy>
  <cp:revision>1</cp:revision>
  <dcterms:created xsi:type="dcterms:W3CDTF">2018-11-12T15:23:57Z</dcterms:created>
  <dcterms:modified xsi:type="dcterms:W3CDTF">2018-11-12T15:24:01Z</dcterms:modified>
</cp:coreProperties>
</file>