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1B289D-D342-49BB-8C7E-277E8E494E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Asia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3B1FDB4-C16B-4300-9D4E-6E5D46D8B2D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67880243"/>
              </p:ext>
            </p:extLst>
          </p:nvPr>
        </p:nvGraphicFramePr>
        <p:xfrm>
          <a:off x="457200" y="1731963"/>
          <a:ext cx="8229594" cy="582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">
                  <a:extLst>
                    <a:ext uri="{9D8B030D-6E8A-4147-A177-3AD203B41FA5}">
                      <a16:colId xmlns:a16="http://schemas.microsoft.com/office/drawing/2014/main" val="1635756599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044227578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4074199828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126672140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93415004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061274259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4223985275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171410000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327652404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836031574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558257507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94086136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841165058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604445493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892234405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83926532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136686490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030878843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145573410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566728611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445214577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687759895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590080178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794341318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598905723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71021304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945082209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748718367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406074515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286566502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2121053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 Adds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 Removes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Fans Online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Impressions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Impressions 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 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Website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CTA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Consumptions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Play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Other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Place Checkins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Positive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Event Responses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Offer Claims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Hide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Hide All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Unlike Page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Report Spam Clicks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37679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DMG MORI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15861.833333333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17486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25.42 %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30719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39257F-2934-4A7A-9136-4499A2F3A70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01.04.2018 - 30.04.2018</a:t>
            </a:r>
          </a:p>
        </p:txBody>
      </p:sp>
    </p:spTree>
    <p:extLst>
      <p:ext uri="{BB962C8B-B14F-4D97-AF65-F5344CB8AC3E}">
        <p14:creationId xmlns:p14="http://schemas.microsoft.com/office/powerpoint/2010/main" val="125628020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110</Words>
  <Application>Microsoft Office PowerPoint</Application>
  <PresentationFormat>On-screen Show (4:3)</PresentationFormat>
  <Paragraphs>64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Key Metrics Table | Asia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Table | Asia</dc:title>
  <dc:creator>Administrator</dc:creator>
  <cp:lastModifiedBy>Administrator</cp:lastModifiedBy>
  <cp:revision>1</cp:revision>
  <dcterms:created xsi:type="dcterms:W3CDTF">2018-11-06T12:34:11Z</dcterms:created>
  <dcterms:modified xsi:type="dcterms:W3CDTF">2018-11-06T12:34:29Z</dcterms:modified>
</cp:coreProperties>
</file>