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FB45B-1985-44DF-A291-DF46E7CB6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DACH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56AFB9-E88B-4024-A230-B4EF6ED5F6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7528043"/>
              </p:ext>
            </p:extLst>
          </p:nvPr>
        </p:nvGraphicFramePr>
        <p:xfrm>
          <a:off x="457200" y="1731963"/>
          <a:ext cx="8204908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6124373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56496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450651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426064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30495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074264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441023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39033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861962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35413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01423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23995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897778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58916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37088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639684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41837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49680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30179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284820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58538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578070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9364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352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878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721B3-19EE-4C7D-8A41-5BE51E567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01.09.2018 - 30.09.2018</a:t>
            </a:r>
          </a:p>
        </p:txBody>
      </p:sp>
    </p:spTree>
    <p:extLst>
      <p:ext uri="{BB962C8B-B14F-4D97-AF65-F5344CB8AC3E}">
        <p14:creationId xmlns:p14="http://schemas.microsoft.com/office/powerpoint/2010/main" val="39025807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DACH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DACH</dc:title>
  <dc:creator>Administrator</dc:creator>
  <cp:lastModifiedBy>Administrator</cp:lastModifiedBy>
  <cp:revision>1</cp:revision>
  <dcterms:created xsi:type="dcterms:W3CDTF">2018-11-05T09:38:49Z</dcterms:created>
  <dcterms:modified xsi:type="dcterms:W3CDTF">2018-11-05T09:39:00Z</dcterms:modified>
</cp:coreProperties>
</file>