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CE79-4EAD-B470-FA06E7604EC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CE79-4EAD-B470-FA06E7604EC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CE79-4EAD-B470-FA06E7604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241064"/>
        <c:axId val="273987832"/>
      </c:barChart>
      <c:catAx>
        <c:axId val="27524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7832"/>
        <c:crosses val="autoZero"/>
        <c:auto val="1"/>
        <c:lblAlgn val="ctr"/>
        <c:lblOffset val="100"/>
        <c:noMultiLvlLbl val="0"/>
      </c:catAx>
      <c:valAx>
        <c:axId val="27398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4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EC2FE-D1C5-4D47-B4C2-D7E6B9848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14245F-499B-48EF-AA62-D771BDB464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3481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18DA6-86C8-4FBA-BAE1-A7E70B269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01.07.2018 - 31.07.2018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1FF00-CE6A-4FA7-BD3A-E78A4D4A1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9804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All Pages</dc:title>
  <dc:creator>Administrator</dc:creator>
  <cp:lastModifiedBy>Administrator</cp:lastModifiedBy>
  <cp:revision>1</cp:revision>
  <dcterms:created xsi:type="dcterms:W3CDTF">2018-08-06T08:53:31Z</dcterms:created>
  <dcterms:modified xsi:type="dcterms:W3CDTF">2018-08-06T08:53:35Z</dcterms:modified>
</cp:coreProperties>
</file>