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CDEA6-82BC-4DF0-A85B-4550F145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F11704-FAD0-4865-9AA7-00107DE0A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4144"/>
              </p:ext>
            </p:extLst>
          </p:nvPr>
        </p:nvGraphicFramePr>
        <p:xfrm>
          <a:off x="457200" y="1731963"/>
          <a:ext cx="8229594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95051998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97379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31504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564276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17666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479681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283089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737891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13251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64775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109524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84458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507417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582427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772935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563775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13445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424958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401580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50659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0913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508427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838496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414094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953264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508176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10017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342231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075802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271129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89144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998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3F9BD-77E2-4E3B-88AA-8DF66C2020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01.07.2018 - 31.07.2018</a:t>
            </a:r>
          </a:p>
        </p:txBody>
      </p:sp>
    </p:spTree>
    <p:extLst>
      <p:ext uri="{BB962C8B-B14F-4D97-AF65-F5344CB8AC3E}">
        <p14:creationId xmlns:p14="http://schemas.microsoft.com/office/powerpoint/2010/main" val="4181028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DA611-8324-4FE9-8EDA-955A43242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925F00-4DA9-45FF-B714-3510811C13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196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4867895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450755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807691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612126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699165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68626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70258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191793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934178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8704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818880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055443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153497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250521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96174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1595096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08410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7619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011171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889342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391673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36442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956236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053054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148510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861531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13662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46050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308315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438764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3907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96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51504.290322581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3397115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582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6E7108-0423-481D-A662-8BEDE0913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01.07.2018 - 31.07.2018</a:t>
            </a:r>
          </a:p>
        </p:txBody>
      </p:sp>
    </p:spTree>
    <p:extLst>
      <p:ext uri="{BB962C8B-B14F-4D97-AF65-F5344CB8AC3E}">
        <p14:creationId xmlns:p14="http://schemas.microsoft.com/office/powerpoint/2010/main" val="3827600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42281-2212-407A-9446-F68AEF56D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A71C81-F4A0-43BC-B077-D327C96F9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1811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90210296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888792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119471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10363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668032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348611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91740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47931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471356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143598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59198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144911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5380202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4957868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9978050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099351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250492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823902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757687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958302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933933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918452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83001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857608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553252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921420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237791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705202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735751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862982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19425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984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30546.677419355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2936075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306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9B1A4-9CC1-49B0-B5DB-4CF5DB2DF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01.07.2018 - 31.07.2018</a:t>
            </a:r>
          </a:p>
        </p:txBody>
      </p:sp>
    </p:spTree>
    <p:extLst>
      <p:ext uri="{BB962C8B-B14F-4D97-AF65-F5344CB8AC3E}">
        <p14:creationId xmlns:p14="http://schemas.microsoft.com/office/powerpoint/2010/main" val="1460896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D49AF-991E-4A33-B440-62EFDF91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89211B-423A-4269-B9F1-648B1B077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2940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01234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594703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752216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78149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025763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312413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33772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576790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931611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037419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329093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662657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914343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58156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22382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35662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382233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334154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0402686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479109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432310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37313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17030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10967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76259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00931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015288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493889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742200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81143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674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57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15755.677419355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582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D23C2-D399-489C-975F-E3F1DE50D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01.07.2018 - 31.07.2018</a:t>
            </a:r>
          </a:p>
        </p:txBody>
      </p:sp>
    </p:spTree>
    <p:extLst>
      <p:ext uri="{BB962C8B-B14F-4D97-AF65-F5344CB8AC3E}">
        <p14:creationId xmlns:p14="http://schemas.microsoft.com/office/powerpoint/2010/main" val="99029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CCCA-C5DD-4A68-B4D3-3BD7136F9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A1FDA4-C744-4D03-98B2-C9403173C9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596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286382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5775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116558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211523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209373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592297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876328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109327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6358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123925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011695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2472951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310986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048367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306645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405752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969970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329049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306762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359153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6050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717858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132448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106138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6833480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118804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117503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181460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20937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18434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88688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47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27321.677419355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35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3F68F-3891-4FE6-B52D-E66113C84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01.07.2018 - 31.07.2018</a:t>
            </a:r>
          </a:p>
        </p:txBody>
      </p:sp>
    </p:spTree>
    <p:extLst>
      <p:ext uri="{BB962C8B-B14F-4D97-AF65-F5344CB8AC3E}">
        <p14:creationId xmlns:p14="http://schemas.microsoft.com/office/powerpoint/2010/main" val="3759097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DAC8A-792F-4847-951F-E499AE75C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72B194-E1DC-4057-B23C-35F3DB3B7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847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2372678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826916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438997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897110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071565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807884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481068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180674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228665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583794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38523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139349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020197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540579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98224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569721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9580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460178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691649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648150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475059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297076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996377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0832340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666110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614915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72802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00036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037742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511509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7942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77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DMG MORI DACH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19630.709677419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010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7172A-673C-403F-9029-4D249D4E9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01.07.2018 - 31.07.2018</a:t>
            </a:r>
          </a:p>
        </p:txBody>
      </p:sp>
    </p:spTree>
    <p:extLst>
      <p:ext uri="{BB962C8B-B14F-4D97-AF65-F5344CB8AC3E}">
        <p14:creationId xmlns:p14="http://schemas.microsoft.com/office/powerpoint/2010/main" val="720904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658</Words>
  <Application>Microsoft Office PowerPoint</Application>
  <PresentationFormat>On-screen Show (4:3)</PresentationFormat>
  <Paragraphs>353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Key Metrics Table | All Pages - 1 of 6</vt:lpstr>
      <vt:lpstr>Facebook Key Metrics Table | All Pages - 2 of 6</vt:lpstr>
      <vt:lpstr>Facebook Key Metrics Table | All Pages - 3 of 6</vt:lpstr>
      <vt:lpstr>Facebook Key Metrics Table | All Pages - 4 of 6</vt:lpstr>
      <vt:lpstr>Facebook Key Metrics Table | All Pages - 5 of 6</vt:lpstr>
      <vt:lpstr>Facebook Key Metrics Table | All Pages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 - 1 of 6</dc:title>
  <dc:creator>Administrator</dc:creator>
  <cp:lastModifiedBy>Administrator</cp:lastModifiedBy>
  <cp:revision>1</cp:revision>
  <dcterms:created xsi:type="dcterms:W3CDTF">2018-08-02T08:48:59Z</dcterms:created>
  <dcterms:modified xsi:type="dcterms:W3CDTF">2018-08-02T08:51:18Z</dcterms:modified>
</cp:coreProperties>
</file>