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6" r:id="rId29"/>
    <p:sldId id="287" r:id="rId30"/>
    <p:sldId id="288" r:id="rId3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A017E-0758-48A8-BDAA-2F2C912CE5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Export to PPT for Reporting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20B76B-D507-4762-869E-86A1B9DC3A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DMG MORI</a:t>
            </a:r>
          </a:p>
        </p:txBody>
      </p:sp>
    </p:spTree>
    <p:extLst>
      <p:ext uri="{BB962C8B-B14F-4D97-AF65-F5344CB8AC3E}">
        <p14:creationId xmlns:p14="http://schemas.microsoft.com/office/powerpoint/2010/main" val="3012550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641FB-4E71-40BC-8410-EB5ED9613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E7FE82-8707-4385-806E-8E2F68EB53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55292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5423337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29879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18603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36869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09044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8002499"/>
                    </a:ext>
                  </a:extLst>
                </a:gridCol>
                <a:gridCol w="477317">
                  <a:extLst>
                    <a:ext uri="{9D8B030D-6E8A-4147-A177-3AD203B41FA5}">
                      <a16:colId xmlns:a16="http://schemas.microsoft.com/office/drawing/2014/main" val="2647732018"/>
                    </a:ext>
                  </a:extLst>
                </a:gridCol>
                <a:gridCol w="477317">
                  <a:extLst>
                    <a:ext uri="{9D8B030D-6E8A-4147-A177-3AD203B41FA5}">
                      <a16:colId xmlns:a16="http://schemas.microsoft.com/office/drawing/2014/main" val="2561539834"/>
                    </a:ext>
                  </a:extLst>
                </a:gridCol>
                <a:gridCol w="477317">
                  <a:extLst>
                    <a:ext uri="{9D8B030D-6E8A-4147-A177-3AD203B41FA5}">
                      <a16:colId xmlns:a16="http://schemas.microsoft.com/office/drawing/2014/main" val="384684861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7718255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7036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30838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770611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1453991"/>
                    </a:ext>
                  </a:extLst>
                </a:gridCol>
                <a:gridCol w="559613">
                  <a:extLst>
                    <a:ext uri="{9D8B030D-6E8A-4147-A177-3AD203B41FA5}">
                      <a16:colId xmlns:a16="http://schemas.microsoft.com/office/drawing/2014/main" val="17849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Post 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Dark Post 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Social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Social Reach per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Frequency per 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249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DMG MORI Europe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149.84 €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458515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55112.833333333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11336.5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534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DMG MORI Asia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91.68 €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6.96 €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459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DMG MORI 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1060.67 €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43.47 €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176.54545454545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811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DMG MORI DACH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795.73 €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28.51 €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7389.0714285714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17655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961D0B-BE04-42ED-9C8A-86C3462239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01.04.2018 - 30.04.2018</a:t>
            </a:r>
          </a:p>
        </p:txBody>
      </p:sp>
    </p:spTree>
    <p:extLst>
      <p:ext uri="{BB962C8B-B14F-4D97-AF65-F5344CB8AC3E}">
        <p14:creationId xmlns:p14="http://schemas.microsoft.com/office/powerpoint/2010/main" val="2448663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9F3B4-5ADD-4D40-B824-DD31DAA15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B86263-2B90-485C-A255-D50C7E2A2A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65500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42271811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985664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811691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02858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773028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050681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272338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782302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393731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380533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920092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887541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207639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882437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980899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898927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519801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590879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098725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556755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341312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501737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929188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565644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77914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963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723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Europe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285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7A5874-5D1F-4BD2-AAB0-15616C4EE4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01.04.2018 - 30.04.2018</a:t>
            </a:r>
          </a:p>
        </p:txBody>
      </p:sp>
    </p:spTree>
    <p:extLst>
      <p:ext uri="{BB962C8B-B14F-4D97-AF65-F5344CB8AC3E}">
        <p14:creationId xmlns:p14="http://schemas.microsoft.com/office/powerpoint/2010/main" val="1430222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FCA2D-7C4D-44E6-AFBA-91BE185E6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0ED831-B5A4-4219-888E-BE068BD148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74080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2519819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909447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342337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490914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596981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535691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640795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977032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623403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17873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523452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631542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48440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280119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017402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023841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776638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111587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515964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427810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168642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982006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743578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72533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37279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053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Asia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396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1836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217EE6-7C03-4F9A-AFAF-09F2ADD6ED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01.04.2018 - 30.04.2018</a:t>
            </a:r>
          </a:p>
        </p:txBody>
      </p:sp>
    </p:spTree>
    <p:extLst>
      <p:ext uri="{BB962C8B-B14F-4D97-AF65-F5344CB8AC3E}">
        <p14:creationId xmlns:p14="http://schemas.microsoft.com/office/powerpoint/2010/main" val="3603220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DA633-ABC5-4351-9926-98F04DE5B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1665B0-3DE8-455D-9FC4-DDF4997CCC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05571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22734537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683134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489237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880305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949677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262008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347601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595308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834704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764546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74953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36501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588383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858882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453510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691334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707922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646585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336074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515484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016883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948792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646151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757057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63435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347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DACH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662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24B797-3867-4605-B02E-A387DC4F29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01.04.2018 - 30.04.2018</a:t>
            </a:r>
          </a:p>
        </p:txBody>
      </p:sp>
    </p:spTree>
    <p:extLst>
      <p:ext uri="{BB962C8B-B14F-4D97-AF65-F5344CB8AC3E}">
        <p14:creationId xmlns:p14="http://schemas.microsoft.com/office/powerpoint/2010/main" val="1573716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A5DDF-1157-477D-ACD6-F19C1B89C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All Pages - 1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703FE4-35F8-48DA-9D2A-4819F0E101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00777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8319590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3188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7830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6287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10976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3345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1882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5723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9535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8844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3491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2456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3460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4743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1817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23573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14824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8814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8721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9261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6176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7932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077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2DACCC-4A99-4A7B-BF2D-E67AD13EFF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01.04.2018 - 30.04.2018</a:t>
            </a:r>
          </a:p>
        </p:txBody>
      </p:sp>
    </p:spTree>
    <p:extLst>
      <p:ext uri="{BB962C8B-B14F-4D97-AF65-F5344CB8AC3E}">
        <p14:creationId xmlns:p14="http://schemas.microsoft.com/office/powerpoint/2010/main" val="3363606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41D7E-5FE5-4E08-A5C1-44CD20175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All Pages - 2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C01B81-2DAC-4597-BF04-07E0EC29DC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7979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2987520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8923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1865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66679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2507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7599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6069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4166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87437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2413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8003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2145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3147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2125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4276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3970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9857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7071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22259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873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0922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66341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250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DMG MORI USA - 2018-04-27 07:36:56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n/a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💡 #TechnologyFriday CMX 70 U with PH 150: Universal machining centers and intelligent automation solutions in VERTICO design.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0555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B5F19F-C00A-4844-B79C-150C507BD1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01.04.2018 - 30.04.2018</a:t>
            </a:r>
          </a:p>
        </p:txBody>
      </p:sp>
    </p:spTree>
    <p:extLst>
      <p:ext uri="{BB962C8B-B14F-4D97-AF65-F5344CB8AC3E}">
        <p14:creationId xmlns:p14="http://schemas.microsoft.com/office/powerpoint/2010/main" val="969842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1A31B-B61C-4A22-9220-C66E1BF20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All Pages - 3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596119-1672-4CA7-B153-7853B69B03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5369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2069572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0010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4488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9321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90219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0690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96729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0013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9762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9071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3407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5338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1519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6126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0262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27172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1972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1078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3358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0625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1261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3952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364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DMG MORI Asia - 2018-04-27 07:36:47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n/a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💡 #TechnologyFriday CMX 70 U with PH 150: Universal machining centers and intelligent automation solutions in VERTICO design.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928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0798BB-4B0F-44C3-BEB7-697893367E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01.04.2018 - 30.04.2018</a:t>
            </a:r>
          </a:p>
        </p:txBody>
      </p:sp>
    </p:spTree>
    <p:extLst>
      <p:ext uri="{BB962C8B-B14F-4D97-AF65-F5344CB8AC3E}">
        <p14:creationId xmlns:p14="http://schemas.microsoft.com/office/powerpoint/2010/main" val="4239500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2E699-F980-4D87-8C5D-DD875D94E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All Pages - 4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70DC4C-028C-4F9E-90F3-7F2245F247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36322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186697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54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6264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259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72780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5867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9763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4423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7619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228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56436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4094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8386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91769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8287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0840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1390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9691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774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7539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3558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8941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919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DMG MORI DACH - 2018-04-27 07:36:41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n/a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💡 #TechnologyFriday CMX 70 U with PH 150: Universal machining centers and intelligent automation solutions in VERTICO design.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Anyone who can see this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92.45 %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8058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22060A-3732-42D0-8865-0363A835A4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01.04.2018 - 30.04.2018</a:t>
            </a:r>
          </a:p>
        </p:txBody>
      </p:sp>
    </p:spTree>
    <p:extLst>
      <p:ext uri="{BB962C8B-B14F-4D97-AF65-F5344CB8AC3E}">
        <p14:creationId xmlns:p14="http://schemas.microsoft.com/office/powerpoint/2010/main" val="17039916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EBB61-2407-43B4-860D-4AC15DEF0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All Pages - 5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CEB214-3577-40EA-8D24-17C6AB1145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83496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11689398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1667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4139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7485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460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1456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7931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3341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83855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0920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8784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53387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8057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9795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6733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2910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0144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8087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2380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2870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5223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59104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670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DMG MORI Europe - 2018-04-27 07:36:38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n/a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💡 #TechnologyFriday CMX 70 U with PH 150: Universal machining centers and intelligent automation solutions in VERTICO design.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8623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60115E-F7A1-45DB-87D7-55479932C3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01.04.2018 - 30.04.2018</a:t>
            </a:r>
          </a:p>
        </p:txBody>
      </p:sp>
    </p:spTree>
    <p:extLst>
      <p:ext uri="{BB962C8B-B14F-4D97-AF65-F5344CB8AC3E}">
        <p14:creationId xmlns:p14="http://schemas.microsoft.com/office/powerpoint/2010/main" val="19355937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8D27E-63A3-4126-89E9-785C83987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All Pages - 6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C22FD8-4ED8-4A68-B102-0761B5661B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33209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3288460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0403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9230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7308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042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5877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8646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48726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1578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25697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2733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62413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5407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201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98939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350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3854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5488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8504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46233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7640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6258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347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DMG MORI Global - 2018-04-27 07:36:31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n/a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💡 #TechnologyFriday CMX 70 U with PH 150: Universal machining centers and intelligent automation solutions in VERTICO design.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7454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FC1E1E-8722-45C2-87BB-9596C4BB30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01.04.2018 - 30.04.2018</a:t>
            </a:r>
          </a:p>
        </p:txBody>
      </p:sp>
    </p:spTree>
    <p:extLst>
      <p:ext uri="{BB962C8B-B14F-4D97-AF65-F5344CB8AC3E}">
        <p14:creationId xmlns:p14="http://schemas.microsoft.com/office/powerpoint/2010/main" val="2901231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92EEA-3930-46A5-99D0-AB02E0CF8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All Pages - 7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60F9F6-30A0-4BE0-BAC4-5BC30DAEC7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3971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9074230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46784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9697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4263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01965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5513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479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71621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16721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6465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049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908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931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6831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7601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2255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3368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0909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63269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208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1577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57995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409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DMG MORI USA - 2018-04-20 07:01:53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n/a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💡 #TechnologyFriday MILLTAP 700 with WH 3: High productive compact machining center with WH 3 workpiece handling system.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8265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AAC217-987B-4868-92B2-64B4D74D39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01.04.2018 - 30.04.2018</a:t>
            </a:r>
          </a:p>
        </p:txBody>
      </p:sp>
    </p:spTree>
    <p:extLst>
      <p:ext uri="{BB962C8B-B14F-4D97-AF65-F5344CB8AC3E}">
        <p14:creationId xmlns:p14="http://schemas.microsoft.com/office/powerpoint/2010/main" val="12320612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68D27-FADA-4250-91CA-40FDBC785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All Pages - 8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05859F-6A23-403A-88A5-C853D42A11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22100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181931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71635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536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4032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2365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9991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1663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1758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4531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9533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8521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2425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3381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721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9042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7785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2040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578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670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6281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0250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1985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814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DMG MORI Asia - 2018-04-20 07:01:29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n/a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💡 #TechnologyFriday MILLTAP 700 with WH 3: High productive compact machining center with WH 3 workpiece handling system.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0889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1F4FA-BB71-4A11-93F7-6183D33139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01.04.2018 - 30.04.2018</a:t>
            </a:r>
          </a:p>
        </p:txBody>
      </p:sp>
    </p:spTree>
    <p:extLst>
      <p:ext uri="{BB962C8B-B14F-4D97-AF65-F5344CB8AC3E}">
        <p14:creationId xmlns:p14="http://schemas.microsoft.com/office/powerpoint/2010/main" val="6411273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354DC-3E19-43C2-959E-B9FF1F0D9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All Pages - 9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6034CC-F9D4-48B9-A537-A37C9D2AC8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76902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3577424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99008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20726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340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4696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001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5189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63927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4423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4591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5317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064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9596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91209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2023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2955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1776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6098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80690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1155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7999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4857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789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DMG MORI DACH - 2018-04-20 07:01:21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n/a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💡 #TechnologyFriday MILLTAP 700 with WH 3: High productive compact machining center with WH 3 workpiece handling system.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Anyone who can see this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5487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2792CF-F4AE-4499-B8E3-6B2EDD4E75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01.04.2018 - 30.04.2018</a:t>
            </a:r>
          </a:p>
        </p:txBody>
      </p:sp>
    </p:spTree>
    <p:extLst>
      <p:ext uri="{BB962C8B-B14F-4D97-AF65-F5344CB8AC3E}">
        <p14:creationId xmlns:p14="http://schemas.microsoft.com/office/powerpoint/2010/main" val="24014169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4D551-B440-4B63-927F-BD2AA63B8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All Pages - 10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E9109F-1423-4C6C-8953-550B0E2FA4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28509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19630514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15947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3403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7048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650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7121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2261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5907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1059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7535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3185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07234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6875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6414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187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7670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0631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3374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9770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2836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0467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49254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095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DMG MORI Europe - 2018-04-20 07:01:12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n/a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💡 #TechnologyFriday MILLTAP 700 with WH 3: High productive compact machining center with WH 3 workpiece handling system.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9164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D5FA14-78F8-4F89-8C01-380C9C9E08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01.04.2018 - 30.04.2018</a:t>
            </a:r>
          </a:p>
        </p:txBody>
      </p:sp>
    </p:spTree>
    <p:extLst>
      <p:ext uri="{BB962C8B-B14F-4D97-AF65-F5344CB8AC3E}">
        <p14:creationId xmlns:p14="http://schemas.microsoft.com/office/powerpoint/2010/main" val="1333155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28A7A-EF05-4D06-8AB6-5E7307368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All Pages - 11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2BBAEC-2725-4318-A7F0-E5B7C291A1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27264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1777497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1515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4646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43143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2905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1411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9191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4882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6653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2925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9773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2857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708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8229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52460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37171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8308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0963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7005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163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9213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47145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423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DMG MORI Global - 2018-04-20 07:00:56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n/a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💡 #TechnologyFriday MILLTAP 700 with WH 3: High productive compact machining center with WH 3 workpiece handling system.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427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91D05A-9FDF-4648-BE01-6B5D155586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01.04.2018 - 30.04.2018</a:t>
            </a:r>
          </a:p>
        </p:txBody>
      </p:sp>
    </p:spTree>
    <p:extLst>
      <p:ext uri="{BB962C8B-B14F-4D97-AF65-F5344CB8AC3E}">
        <p14:creationId xmlns:p14="http://schemas.microsoft.com/office/powerpoint/2010/main" val="25947676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45BBA-1591-4BCD-83FD-4501CF218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All Pages - 12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343F1D-6F88-4F12-91B4-F45EFA382D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33522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2887770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4092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5848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065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8471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9272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590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5151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72392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221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9351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84306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3500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4579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6805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16584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1033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909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23324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2507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254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9451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725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DMG MORI DACH - 2018-04-16 07:00:54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n/a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Vetrauen ist gut – DMQP ist besser. Erfahre jetzt mehr zu unseren Qualified Products. 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Anyone who can see this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1957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AAA6AD-20BA-4873-B7D3-EF919C4279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01.04.2018 - 30.04.2018</a:t>
            </a:r>
          </a:p>
        </p:txBody>
      </p:sp>
    </p:spTree>
    <p:extLst>
      <p:ext uri="{BB962C8B-B14F-4D97-AF65-F5344CB8AC3E}">
        <p14:creationId xmlns:p14="http://schemas.microsoft.com/office/powerpoint/2010/main" val="6421221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18154-F594-4E4D-B53F-ED4A86DBB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All Pages - 13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AD0093-D810-4877-8809-CE28CB5FE0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77237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542041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8706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5781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8746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5361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3361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49093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2191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7610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8301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1268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026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1982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5143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1552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55564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7621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4642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9562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9335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3443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13016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462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DMG MORI USA - 2018-04-13 07:02:37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n/a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💡 #TechnologyFriday CMX 1100 V: HIGH PERFORMANCE MILLING with innovative multi-touch control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7886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25F593-E06D-4AA1-8427-738E9F512E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01.04.2018 - 30.04.2018</a:t>
            </a:r>
          </a:p>
        </p:txBody>
      </p:sp>
    </p:spTree>
    <p:extLst>
      <p:ext uri="{BB962C8B-B14F-4D97-AF65-F5344CB8AC3E}">
        <p14:creationId xmlns:p14="http://schemas.microsoft.com/office/powerpoint/2010/main" val="446698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B0082-8069-4C60-9C6C-8D4F77C74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All Pages - 14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12CAB2-372C-4D94-BE41-5E148F1154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83407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387223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1752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4980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6321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2558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7484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3872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9333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565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50208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0723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3489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5324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9768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6440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5409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020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7084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7608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25938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1955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42104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798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DMG MORI Asia - 2018-04-13 07:02:04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n/a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💡 #TechnologyFriday CMX 1100 V: HIGH PERFORMANCE MILLING with innovative multi-touch control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3254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FB051B-3054-4AC9-B424-CE0E94D50B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01.04.2018 - 30.04.2018</a:t>
            </a:r>
          </a:p>
        </p:txBody>
      </p:sp>
    </p:spTree>
    <p:extLst>
      <p:ext uri="{BB962C8B-B14F-4D97-AF65-F5344CB8AC3E}">
        <p14:creationId xmlns:p14="http://schemas.microsoft.com/office/powerpoint/2010/main" val="16211876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07FE1-6D53-43CB-95A9-6B0D72851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All Pages - 15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891ACF-B7E0-491B-95E5-A92D63A869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66824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2783462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3229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0775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9766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3099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949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5046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0844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7202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68514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08615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2566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77856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3786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7559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2563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3904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73869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0045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85261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2667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7378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573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DMG MORI DACH - 2018-04-13 07:01:44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n/a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💡 #TechnologyFriday CMX 1100 V: HIGH PERFORMANCE MILLING with innovative multi-touch control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Anyone who can see this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7282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1ED0AA-9ECD-40D6-AA27-4223456CDA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01.04.2018 - 30.04.2018</a:t>
            </a:r>
          </a:p>
        </p:txBody>
      </p:sp>
    </p:spTree>
    <p:extLst>
      <p:ext uri="{BB962C8B-B14F-4D97-AF65-F5344CB8AC3E}">
        <p14:creationId xmlns:p14="http://schemas.microsoft.com/office/powerpoint/2010/main" val="10932588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513F4-FF44-47F9-B735-03A01EE03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All Pages - 16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22DFC4-26CB-4743-948D-88CC527F59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74154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3734659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16644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9087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8626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5799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2142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36890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7312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3258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435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2272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4681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05265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6988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2703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3390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2547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0493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7308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0196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5599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8126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841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DMG MORI Europe - 2018-04-13 07:01:28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n/a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💡 #TechnologyFriday CMX 1100 V: HIGH PERFORMANCE MILLING with innovative multi-touch control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371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C8169E-AA6B-4876-BB90-4A0F94C37D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01.04.2018 - 30.04.2018</a:t>
            </a:r>
          </a:p>
        </p:txBody>
      </p:sp>
    </p:spTree>
    <p:extLst>
      <p:ext uri="{BB962C8B-B14F-4D97-AF65-F5344CB8AC3E}">
        <p14:creationId xmlns:p14="http://schemas.microsoft.com/office/powerpoint/2010/main" val="31065903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E7245-809B-4BDA-BF73-40376E005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All Pages - 17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3ED116-C50C-4242-BB43-F090012DA9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47890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65443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1379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3194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7975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0404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66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1555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710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8210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7296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174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0634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4854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87976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4068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27145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1826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9914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11329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98489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3166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3295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456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DMG MORI Global - 2018-04-13 07:01:08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n/a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💡 #TechnologyFriday CMX 1100 V: HIGH PERFORMANCE MILLING with innovative multi-touch control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7315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A21E80-750D-4CB8-B45E-0EF085C684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01.04.2018 - 30.04.2018</a:t>
            </a:r>
          </a:p>
        </p:txBody>
      </p:sp>
    </p:spTree>
    <p:extLst>
      <p:ext uri="{BB962C8B-B14F-4D97-AF65-F5344CB8AC3E}">
        <p14:creationId xmlns:p14="http://schemas.microsoft.com/office/powerpoint/2010/main" val="16657507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13381-9626-4E0E-9133-FF21A84F5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2D5807-D47A-41C5-AA01-A652CF76CE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22424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89631184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7540845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8979174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1094739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0486460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838481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141732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012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DMG MORI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2868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1E3D9A-27A1-4F68-8AC9-74058BC8A1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01.04.2018 - 30.04.2018</a:t>
            </a:r>
          </a:p>
        </p:txBody>
      </p:sp>
    </p:spTree>
    <p:extLst>
      <p:ext uri="{BB962C8B-B14F-4D97-AF65-F5344CB8AC3E}">
        <p14:creationId xmlns:p14="http://schemas.microsoft.com/office/powerpoint/2010/main" val="40693168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EEDE0-B952-49A8-84DC-BFB803960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418422-C181-43DD-A7CC-19F1FE3ADE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30264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8638133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55603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97868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34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02724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7919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65978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7704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72440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942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08577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16165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63143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94935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186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@dmgmoriasia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862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@dmgmorigermany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051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@dmgmoriusa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772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@dmgmorieu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989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@dmgmorijapan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454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@DMGMORIAG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309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47E94E-007B-4F46-9763-3BB05912D3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01.04.2018 - 30.04.2018</a:t>
            </a:r>
          </a:p>
        </p:txBody>
      </p:sp>
    </p:spTree>
    <p:extLst>
      <p:ext uri="{BB962C8B-B14F-4D97-AF65-F5344CB8AC3E}">
        <p14:creationId xmlns:p14="http://schemas.microsoft.com/office/powerpoint/2010/main" val="20286360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D35F9-6ACC-4560-A787-84560EAC3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BD08D9-7CF5-4078-B767-827F278FE6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27821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8361618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0017330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673609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83726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09894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953883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0148879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9901685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502688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7243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113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dmgmori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2.6546 %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9774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240164-16E1-4126-BF54-99F2485CD9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01.04.2018 - 30.04.2018</a:t>
            </a:r>
          </a:p>
        </p:txBody>
      </p:sp>
    </p:spTree>
    <p:extLst>
      <p:ext uri="{BB962C8B-B14F-4D97-AF65-F5344CB8AC3E}">
        <p14:creationId xmlns:p14="http://schemas.microsoft.com/office/powerpoint/2010/main" val="31393602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C98DF-7D0E-4DE6-81D0-BF6766756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D8B32A-A141-446E-A4CF-DB952384AD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13705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9443384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463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20768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3826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64942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25070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03648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62347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7622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36516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3390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0918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931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DMG MORI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4.6430 %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5.4002 %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10.1729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8169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EFBEF5-8E79-4CF4-B475-4F03EAE810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01.04.2018 - 30.04.2018</a:t>
            </a:r>
          </a:p>
        </p:txBody>
      </p:sp>
    </p:spTree>
    <p:extLst>
      <p:ext uri="{BB962C8B-B14F-4D97-AF65-F5344CB8AC3E}">
        <p14:creationId xmlns:p14="http://schemas.microsoft.com/office/powerpoint/2010/main" val="21142595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0504B-851E-45FE-91D8-E57C1FC36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642882-C59B-4970-A8C6-5670454657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4474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61541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9253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2277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4128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44023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296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3861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383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1000" b="1"/>
                        <a:t> DMG MORI - 2018-04-27 12:16:58 </a:t>
                      </a:r>
                      <a:r>
                        <a:rPr lang="da-DK" sz="1000"/>
                        <a:t>
 CELOS APPS: Job Handling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712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DMG MORI - 2018-04-27 12:16:21 </a:t>
                      </a:r>
                      <a:r>
                        <a:rPr lang="de-DE" sz="1000"/>
                        <a:t>
 CELOS Apps: Maschinen Programmierung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52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DMG MORI - 2018-04-27 12:14:19 </a:t>
                      </a:r>
                      <a:r>
                        <a:rPr lang="pt-BR" sz="1000"/>
                        <a:t>
 CELOS APPS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732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DMG MORI - 2018-04-24 07:26:15 </a:t>
                      </a:r>
                      <a:r>
                        <a:rPr lang="en-US" sz="1000"/>
                        <a:t>
 monoBLOCK processing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0.7688 %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158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DMG MORI - 2018-04-23 13:05:51 </a:t>
                      </a:r>
                      <a:r>
                        <a:rPr lang="en-US" sz="1000"/>
                        <a:t>
 CLX 350 with GX6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0.4390 %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338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1000" b="1"/>
                        <a:t> DMG MORI - 2018-04-04 14:46:56 </a:t>
                      </a:r>
                      <a:r>
                        <a:rPr lang="da-DK" sz="1000"/>
                        <a:t>
 </a:t>
                      </a:r>
                      <a:r>
                        <a:rPr lang="az-Cyrl-AZ" sz="1000"/>
                        <a:t>Академия </a:t>
                      </a:r>
                      <a:r>
                        <a:rPr lang="da-DK" sz="1000"/>
                        <a:t>DMG MORI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900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DMG MORI - 2018-04-03 08:28:37 </a:t>
                      </a:r>
                      <a:r>
                        <a:rPr lang="en-US" sz="1000"/>
                        <a:t>
 DMG MORI Chicago Innovation Days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3644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ADFFAD-F17F-46A7-814A-A16B642CAF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01.04.2018 - 30.04.2018</a:t>
            </a:r>
          </a:p>
        </p:txBody>
      </p:sp>
    </p:spTree>
    <p:extLst>
      <p:ext uri="{BB962C8B-B14F-4D97-AF65-F5344CB8AC3E}">
        <p14:creationId xmlns:p14="http://schemas.microsoft.com/office/powerpoint/2010/main" val="31709347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8507C-2970-451D-9150-4E168B714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Metrics By Country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2B9AF0-30FA-4F22-AB88-C2ACF6F98B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08880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1056814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253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79168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11048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0095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68898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4822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62269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60986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6215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078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709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861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288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749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088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594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Taiwan, Province of 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41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336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Federation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843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8DB215-D9D7-42B5-8524-5E4F63EFD9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01.04.2018 - 30.04.2018</a:t>
            </a:r>
          </a:p>
        </p:txBody>
      </p:sp>
    </p:spTree>
    <p:extLst>
      <p:ext uri="{BB962C8B-B14F-4D97-AF65-F5344CB8AC3E}">
        <p14:creationId xmlns:p14="http://schemas.microsoft.com/office/powerpoint/2010/main" val="30719124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44463-13FF-4687-B30D-C9296A560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Metrics By Country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B6A7DB-876A-4E12-B7B2-8A9CD8EC34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32354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64331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3940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4680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5929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34273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8255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7879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04724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7455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0498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498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617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974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Korea, Republic 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20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638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256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410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941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090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Netherlands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678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2808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E1713E-3BA3-4736-B004-F4B0821504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01.04.2018 - 30.04.2018</a:t>
            </a:r>
          </a:p>
        </p:txBody>
      </p:sp>
    </p:spTree>
    <p:extLst>
      <p:ext uri="{BB962C8B-B14F-4D97-AF65-F5344CB8AC3E}">
        <p14:creationId xmlns:p14="http://schemas.microsoft.com/office/powerpoint/2010/main" val="14517879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63BCB-735C-4E12-ADA2-3409F6EAD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Metrics By Country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DBFE9D-D13D-4E3B-AB54-7C1CECD54F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44779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9386452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59643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7131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43311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4804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69056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8434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8898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915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1394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532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220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Czech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719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Viet Nam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894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871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294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Hungary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3076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059C00-9DF8-4C51-9083-4464F9118D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01.04.2018 - 30.04.2018</a:t>
            </a:r>
          </a:p>
        </p:txBody>
      </p:sp>
    </p:spTree>
    <p:extLst>
      <p:ext uri="{BB962C8B-B14F-4D97-AF65-F5344CB8AC3E}">
        <p14:creationId xmlns:p14="http://schemas.microsoft.com/office/powerpoint/2010/main" val="36731881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2899</Words>
  <Application>Microsoft Office PowerPoint</Application>
  <PresentationFormat>On-screen Show (4:3)</PresentationFormat>
  <Paragraphs>1553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quintly_template</vt:lpstr>
      <vt:lpstr>Export to PPT for Reporting</vt:lpstr>
      <vt:lpstr>Facebook Ads Key Metrics Table | All Pages</vt:lpstr>
      <vt:lpstr>Facebook Key Metrics Table | All Pages - 1 of 3</vt:lpstr>
      <vt:lpstr>Facebook Key Metrics Table | All Pages - 2 of 3</vt:lpstr>
      <vt:lpstr>Facebook Key Metrics Table | All Pages - 3 of 3</vt:lpstr>
      <vt:lpstr>Facebook Own Videos Table | All Pages - 1 of 17</vt:lpstr>
      <vt:lpstr>Facebook Own Videos Table | All Pages - 2 of 17</vt:lpstr>
      <vt:lpstr>Facebook Own Videos Table | All Pages - 3 of 17</vt:lpstr>
      <vt:lpstr>Facebook Own Videos Table | All Pages - 4 of 17</vt:lpstr>
      <vt:lpstr>Facebook Own Videos Table | All Pages - 5 of 17</vt:lpstr>
      <vt:lpstr>Facebook Own Videos Table | All Pages - 6 of 17</vt:lpstr>
      <vt:lpstr>Facebook Own Videos Table | All Pages - 7 of 17</vt:lpstr>
      <vt:lpstr>Facebook Own Videos Table | All Pages - 8 of 17</vt:lpstr>
      <vt:lpstr>Facebook Own Videos Table | All Pages - 9 of 17</vt:lpstr>
      <vt:lpstr>Facebook Own Videos Table | All Pages - 10 of 17</vt:lpstr>
      <vt:lpstr>Facebook Own Videos Table | All Pages - 11 of 17</vt:lpstr>
      <vt:lpstr>Facebook Own Videos Table | All Pages - 12 of 17</vt:lpstr>
      <vt:lpstr>Facebook Own Videos Table | All Pages - 13 of 17</vt:lpstr>
      <vt:lpstr>Facebook Own Videos Table | All Pages - 14 of 17</vt:lpstr>
      <vt:lpstr>Facebook Own Videos Table | All Pages - 15 of 17</vt:lpstr>
      <vt:lpstr>Facebook Own Videos Table | All Pages - 16 of 17</vt:lpstr>
      <vt:lpstr>Facebook Own Videos Table | All Pages - 17 of 17</vt:lpstr>
      <vt:lpstr>LinkedIn Key Metrics Table | All Pages</vt:lpstr>
      <vt:lpstr>Twitter Key Metrics Table | All Pages</vt:lpstr>
      <vt:lpstr>Instagram Key Metrics Table | All Pages</vt:lpstr>
      <vt:lpstr>Youtube Key Metrics Table | All Pages</vt:lpstr>
      <vt:lpstr>Youtube Videos Table | All Pages</vt:lpstr>
      <vt:lpstr>Youtube Metrics By Country | All Pages - 1 of 3</vt:lpstr>
      <vt:lpstr>Youtube Metrics By Country | All Pages - 2 of 3</vt:lpstr>
      <vt:lpstr>Youtube Metrics By Country | All Pages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 to PPT for Reporting</dc:title>
  <dc:creator>Administrator</dc:creator>
  <cp:lastModifiedBy>Administrator</cp:lastModifiedBy>
  <cp:revision>1</cp:revision>
  <dcterms:created xsi:type="dcterms:W3CDTF">2018-05-02T12:37:12Z</dcterms:created>
  <dcterms:modified xsi:type="dcterms:W3CDTF">2018-05-02T12:38:41Z</dcterms:modified>
</cp:coreProperties>
</file>