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1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2" r:id="rId25"/>
    <p:sldId id="283" r:id="rId26"/>
    <p:sldId id="285" r:id="rId27"/>
    <p:sldId id="286" r:id="rId28"/>
    <p:sldId id="287" r:id="rId2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0"/>
      <p:bold r:id="rId31"/>
      <p:italic r:id="rId32"/>
      <p:boldItalic r:id="rId3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3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1.fntdata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9B085F-F1FD-42B0-9A99-129A1188A8E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Export to PPT for Reporting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E60BEE4-BA5A-4BCD-836E-6FC4B1141DD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DMG MORI</a:t>
            </a:r>
          </a:p>
        </p:txBody>
      </p:sp>
    </p:spTree>
    <p:extLst>
      <p:ext uri="{BB962C8B-B14F-4D97-AF65-F5344CB8AC3E}">
        <p14:creationId xmlns:p14="http://schemas.microsoft.com/office/powerpoint/2010/main" val="38794713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45C065-1702-4E7E-9E33-37730DC0C8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AF90EDA-9544-4BAF-92DC-19EDDD0A15B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847706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26183449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578414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003882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898813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896648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46417962"/>
                    </a:ext>
                  </a:extLst>
                </a:gridCol>
                <a:gridCol w="477317">
                  <a:extLst>
                    <a:ext uri="{9D8B030D-6E8A-4147-A177-3AD203B41FA5}">
                      <a16:colId xmlns:a16="http://schemas.microsoft.com/office/drawing/2014/main" val="4139353407"/>
                    </a:ext>
                  </a:extLst>
                </a:gridCol>
                <a:gridCol w="477317">
                  <a:extLst>
                    <a:ext uri="{9D8B030D-6E8A-4147-A177-3AD203B41FA5}">
                      <a16:colId xmlns:a16="http://schemas.microsoft.com/office/drawing/2014/main" val="1378135734"/>
                    </a:ext>
                  </a:extLst>
                </a:gridCol>
                <a:gridCol w="477317">
                  <a:extLst>
                    <a:ext uri="{9D8B030D-6E8A-4147-A177-3AD203B41FA5}">
                      <a16:colId xmlns:a16="http://schemas.microsoft.com/office/drawing/2014/main" val="2375010572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33044716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952777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930813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9441851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56251962"/>
                    </a:ext>
                  </a:extLst>
                </a:gridCol>
                <a:gridCol w="559613">
                  <a:extLst>
                    <a:ext uri="{9D8B030D-6E8A-4147-A177-3AD203B41FA5}">
                      <a16:colId xmlns:a16="http://schemas.microsoft.com/office/drawing/2014/main" val="29356888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Organic Post Ads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Dark Post Ads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Social 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Social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Reach per 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Social Reach per 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Frequency per Ad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89018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DMG MORI Global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1261 $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773129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10207.148148148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96653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DMG MORI Europe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2606.31 $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486.38 $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26485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1189010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262834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18490.285714286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4494.1142857143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57473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DMG MORI Asia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1175.85 $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90.3 $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392744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17859.4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1804.8666666667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22604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DMG MORI USA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369.3 $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20.09 $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1989.5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92882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DMG MORI DACH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807.6 $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57.07 $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9231.2222222222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4315.3333333333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20316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A3750E-A922-4EB8-8C02-6709FE1F3F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01.03.2018 - 31.03.2018</a:t>
            </a:r>
          </a:p>
        </p:txBody>
      </p:sp>
    </p:spTree>
    <p:extLst>
      <p:ext uri="{BB962C8B-B14F-4D97-AF65-F5344CB8AC3E}">
        <p14:creationId xmlns:p14="http://schemas.microsoft.com/office/powerpoint/2010/main" val="18285884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C1CDD4-20E1-4E3E-B74F-90E0B2D016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EA3D9D2-92CF-4B80-80B3-C7422B90D29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694146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1715">
                  <a:extLst>
                    <a:ext uri="{9D8B030D-6E8A-4147-A177-3AD203B41FA5}">
                      <a16:colId xmlns:a16="http://schemas.microsoft.com/office/drawing/2014/main" val="254362439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72389269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6060138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9747557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9701060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0970602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72891413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2128494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2643464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2613455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16701803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54222598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225322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5862505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5439035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03174568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24821092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1840233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63859335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40519463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06377787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42526710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8579924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0314235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6991065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92442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DMG MORI Global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0.0234%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80621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DMG MORI Europe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0.0517%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186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A4FB2E-334B-4D95-B5BE-86EA250587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01.03.2018 - 31.03.2018</a:t>
            </a:r>
          </a:p>
        </p:txBody>
      </p:sp>
    </p:spTree>
    <p:extLst>
      <p:ext uri="{BB962C8B-B14F-4D97-AF65-F5344CB8AC3E}">
        <p14:creationId xmlns:p14="http://schemas.microsoft.com/office/powerpoint/2010/main" val="24275942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2B8C08-8095-4720-93FE-9FBAB38060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D8AA4C1-AD03-483D-8DDA-6665EA38751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934602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1715">
                  <a:extLst>
                    <a:ext uri="{9D8B030D-6E8A-4147-A177-3AD203B41FA5}">
                      <a16:colId xmlns:a16="http://schemas.microsoft.com/office/drawing/2014/main" val="198726549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1138727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38152473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03882723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69567891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9305056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05669872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01019573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2354250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6527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9794230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4039043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8075397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04062700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843707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74788140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4992354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32716505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2935150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67823799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8302338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5930128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8730123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52969259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0466541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09070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DMG MORI Asia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28472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DMG MORI USA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0.0277%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0719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B2EAD0-99D5-4A68-8CEC-3432B76270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01.03.2018 - 31.03.2018</a:t>
            </a:r>
          </a:p>
        </p:txBody>
      </p:sp>
    </p:spTree>
    <p:extLst>
      <p:ext uri="{BB962C8B-B14F-4D97-AF65-F5344CB8AC3E}">
        <p14:creationId xmlns:p14="http://schemas.microsoft.com/office/powerpoint/2010/main" val="3428449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854896-FD28-4528-8FD7-CF3D0C1DDB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8170620-1B83-443B-80F2-FC186D244A3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746777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1715">
                  <a:extLst>
                    <a:ext uri="{9D8B030D-6E8A-4147-A177-3AD203B41FA5}">
                      <a16:colId xmlns:a16="http://schemas.microsoft.com/office/drawing/2014/main" val="354821113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79958154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4426846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1588148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5498963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72138822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46184718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9060249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076705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0259003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2104189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94095109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6753918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3997106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1480710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5202417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0510015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269998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2914436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1781884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2789799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7229595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62859002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0280809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867236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7936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DMG MORI DACH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0.0329%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66971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5B4755-D754-4672-9651-DAC9BF568F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01.03.2018 - 31.03.2018</a:t>
            </a:r>
          </a:p>
        </p:txBody>
      </p:sp>
    </p:spTree>
    <p:extLst>
      <p:ext uri="{BB962C8B-B14F-4D97-AF65-F5344CB8AC3E}">
        <p14:creationId xmlns:p14="http://schemas.microsoft.com/office/powerpoint/2010/main" val="16281152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357BFF-6992-4788-AE23-6B1CB35722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Videos Table - 1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A21DAF9-2CBD-4964-A5EE-59D6DD3BFF9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776978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7">
                  <a:extLst>
                    <a:ext uri="{9D8B030D-6E8A-4147-A177-3AD203B41FA5}">
                      <a16:colId xmlns:a16="http://schemas.microsoft.com/office/drawing/2014/main" val="10358726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152075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339688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000386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805049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246850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59276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754736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76788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401738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640771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710633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922993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036871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771484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263986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130057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214263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429831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77983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798822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963613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Category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(10s)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(95%)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Autoplayed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Click-to-Play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Sound on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of Fan Video 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29696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30.03.2018 07:01:24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24.69%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80.90%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80570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30.03.2018 07:01:18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22.63%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29.10%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98013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C1F4B0-A621-450A-B8AA-3B211A1523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01.03.2018 - 31.03.2018</a:t>
            </a:r>
          </a:p>
        </p:txBody>
      </p:sp>
    </p:spTree>
    <p:extLst>
      <p:ext uri="{BB962C8B-B14F-4D97-AF65-F5344CB8AC3E}">
        <p14:creationId xmlns:p14="http://schemas.microsoft.com/office/powerpoint/2010/main" val="8677502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6EB4DB-7816-48E3-BFA7-FB1277CB15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Videos Table - 2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0D9BBE7-9FF6-4DDE-8EFC-DD8316506A5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379400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7">
                  <a:extLst>
                    <a:ext uri="{9D8B030D-6E8A-4147-A177-3AD203B41FA5}">
                      <a16:colId xmlns:a16="http://schemas.microsoft.com/office/drawing/2014/main" val="29591474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661811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842762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404813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170612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9957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638922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098197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073640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341199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282095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008142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884579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768861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285099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468515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217866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130962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508202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154044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818605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57641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Category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(10s)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(95%)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Autoplayed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Click-to-Play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Sound on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of Fan Video 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87754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30.03.2018 07:01:08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Anyone who can see this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25.43%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95.67%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94180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4E99A2-49C5-435D-9187-211A9E512A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01.03.2018 - 31.03.2018</a:t>
            </a:r>
          </a:p>
        </p:txBody>
      </p:sp>
    </p:spTree>
    <p:extLst>
      <p:ext uri="{BB962C8B-B14F-4D97-AF65-F5344CB8AC3E}">
        <p14:creationId xmlns:p14="http://schemas.microsoft.com/office/powerpoint/2010/main" val="21999033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12A3E1-8BB0-4F89-BED4-EE8F2760F9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Videos Table - 3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320E4E3-8483-404F-8B82-604AED7E9A6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300605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7">
                  <a:extLst>
                    <a:ext uri="{9D8B030D-6E8A-4147-A177-3AD203B41FA5}">
                      <a16:colId xmlns:a16="http://schemas.microsoft.com/office/drawing/2014/main" val="19107819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024944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788390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063343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094068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468664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134900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653936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282747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173038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417686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6846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367208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122871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92623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760024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433814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471112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037977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734016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816769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098210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Category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(10s)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(95%)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Autoplayed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Click-to-Play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Sound on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of Fan Video 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59155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30.03.2018 07:01:00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27.81%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85.60%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85542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30.03.2018 07:00:56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32.33%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91.94%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35611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E94CE1-CB19-4885-9040-E7B6FBCAEC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01.03.2018 - 31.03.2018</a:t>
            </a:r>
          </a:p>
        </p:txBody>
      </p:sp>
    </p:spTree>
    <p:extLst>
      <p:ext uri="{BB962C8B-B14F-4D97-AF65-F5344CB8AC3E}">
        <p14:creationId xmlns:p14="http://schemas.microsoft.com/office/powerpoint/2010/main" val="22437479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099CC3-C200-4DEF-9445-6DF669130D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Videos Table - 4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D2C3843-558C-4470-BA2E-200B01CC2BF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798809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7">
                  <a:extLst>
                    <a:ext uri="{9D8B030D-6E8A-4147-A177-3AD203B41FA5}">
                      <a16:colId xmlns:a16="http://schemas.microsoft.com/office/drawing/2014/main" val="32852536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74978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332156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332388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321383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278095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318589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554489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961330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796012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629765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170407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493922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812370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330790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374815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02267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062929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315807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194364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133068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537590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Category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(10s)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(95%)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Autoplayed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Click-to-Play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Sound on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of Fan Video 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50062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23.03.2018 08:01:46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26.48%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83.80%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01834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23.03.2018 08:01:29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25.56%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85.00%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09374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B53D5A-DD92-4856-9CAF-0162589779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01.03.2018 - 31.03.2018</a:t>
            </a:r>
          </a:p>
        </p:txBody>
      </p:sp>
    </p:spTree>
    <p:extLst>
      <p:ext uri="{BB962C8B-B14F-4D97-AF65-F5344CB8AC3E}">
        <p14:creationId xmlns:p14="http://schemas.microsoft.com/office/powerpoint/2010/main" val="14159616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D3BD2F-8959-4853-BAB4-DE8EDE76B0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Videos Table - 5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DC6C6D0-A298-4AD2-AE67-30C5802B552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86263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7">
                  <a:extLst>
                    <a:ext uri="{9D8B030D-6E8A-4147-A177-3AD203B41FA5}">
                      <a16:colId xmlns:a16="http://schemas.microsoft.com/office/drawing/2014/main" val="27603638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91343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793215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102568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068806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613462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169365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150020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908538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761066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023120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775083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92559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648617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989319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931879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487988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482133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048473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131252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717515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257727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Category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(10s)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(95%)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Autoplayed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Click-to-Play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Sound on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of Fan Video 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96018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23.03.2018 08:01:23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20.53%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60.50%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13505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1DA320-4384-4416-B793-4EBC45CF53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01.03.2018 - 31.03.2018</a:t>
            </a:r>
          </a:p>
        </p:txBody>
      </p:sp>
    </p:spTree>
    <p:extLst>
      <p:ext uri="{BB962C8B-B14F-4D97-AF65-F5344CB8AC3E}">
        <p14:creationId xmlns:p14="http://schemas.microsoft.com/office/powerpoint/2010/main" val="42860400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D58022-4ED7-429D-BC15-14B7ED068B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Videos Table - 6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CB3EA50-BBDA-4D9F-80DC-9E5E537E63A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624476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7">
                  <a:extLst>
                    <a:ext uri="{9D8B030D-6E8A-4147-A177-3AD203B41FA5}">
                      <a16:colId xmlns:a16="http://schemas.microsoft.com/office/drawing/2014/main" val="7006617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985533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781042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274568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901941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396258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759404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346283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91315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844549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716845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573173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157935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951102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882575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693425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978267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153265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119941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465290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66768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129067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Category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(10s)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(95%)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Autoplayed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Click-to-Play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Sound on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of Fan Video 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70184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23.03.2018 08:01:21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Anyone who can see this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20.64%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92.07%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87043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07360F-F91B-4713-99D6-D245057D84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01.03.2018 - 31.03.2018</a:t>
            </a:r>
          </a:p>
        </p:txBody>
      </p:sp>
    </p:spTree>
    <p:extLst>
      <p:ext uri="{BB962C8B-B14F-4D97-AF65-F5344CB8AC3E}">
        <p14:creationId xmlns:p14="http://schemas.microsoft.com/office/powerpoint/2010/main" val="30596947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5B7303-568D-49A7-9BEB-EBB5B9C265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Videos Table - 7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BD9C53F-083F-4894-8B69-F986B174102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683217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7">
                  <a:extLst>
                    <a:ext uri="{9D8B030D-6E8A-4147-A177-3AD203B41FA5}">
                      <a16:colId xmlns:a16="http://schemas.microsoft.com/office/drawing/2014/main" val="1638297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697266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701366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12339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433898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930601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968014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299512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944026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018996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084669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884878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89580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439149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686345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773614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495895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114409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192243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366984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988718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568457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Category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(10s)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(95%)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Autoplayed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Click-to-Play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Sound on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of Fan Video 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34022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23.03.2018 08:01:08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21.74%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74.02%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43480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16.03.2018 08:01:34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31.80%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60.84%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15212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2DA331-F007-4E48-AE1E-A0395073D9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01.03.2018 - 31.03.2018</a:t>
            </a:r>
          </a:p>
        </p:txBody>
      </p:sp>
    </p:spTree>
    <p:extLst>
      <p:ext uri="{BB962C8B-B14F-4D97-AF65-F5344CB8AC3E}">
        <p14:creationId xmlns:p14="http://schemas.microsoft.com/office/powerpoint/2010/main" val="33211234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6E127E-E43D-4A84-BB0D-A3AF0165A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Videos Table - 8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DC389F1-576D-4138-93BB-8F3933ED704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072324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7">
                  <a:extLst>
                    <a:ext uri="{9D8B030D-6E8A-4147-A177-3AD203B41FA5}">
                      <a16:colId xmlns:a16="http://schemas.microsoft.com/office/drawing/2014/main" val="29177820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664645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756145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599215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339083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882047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883346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875750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171248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175078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664800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716397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5631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296578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074092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331736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712893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812870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006759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740867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421993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68362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Category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(10s)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(95%)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Autoplayed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Click-to-Play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Sound on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of Fan Video 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78005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16.03.2018 08:01:26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20.06%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36.11%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55386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F53DA4-5839-441F-9F78-2B0DC5E4CC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01.03.2018 - 31.03.2018</a:t>
            </a:r>
          </a:p>
        </p:txBody>
      </p:sp>
    </p:spTree>
    <p:extLst>
      <p:ext uri="{BB962C8B-B14F-4D97-AF65-F5344CB8AC3E}">
        <p14:creationId xmlns:p14="http://schemas.microsoft.com/office/powerpoint/2010/main" val="27796347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67E7AF-0840-47BE-8ADC-5131C2DD96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Videos Table - 9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960A631-A0D6-4D1D-A17A-5205596BCD4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705876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7">
                  <a:extLst>
                    <a:ext uri="{9D8B030D-6E8A-4147-A177-3AD203B41FA5}">
                      <a16:colId xmlns:a16="http://schemas.microsoft.com/office/drawing/2014/main" val="9369716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946639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5463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410753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676994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381532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893152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124182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446281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456533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272606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48789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030354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696887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089443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648220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613923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282232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817543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434530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459735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971841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Category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(10s)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(95%)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Autoplayed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Click-to-Play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Sound on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of Fan Video 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44574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16.03.2018 08:01:16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Anyone who can see this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36.94%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75.68%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78353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34F17C-B8A0-44C6-9CBD-AAEBDB8932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01.03.2018 - 31.03.2018</a:t>
            </a:r>
          </a:p>
        </p:txBody>
      </p:sp>
    </p:spTree>
    <p:extLst>
      <p:ext uri="{BB962C8B-B14F-4D97-AF65-F5344CB8AC3E}">
        <p14:creationId xmlns:p14="http://schemas.microsoft.com/office/powerpoint/2010/main" val="15715639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D772AE-91B9-4569-A326-F3702633CE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Videos Table - 10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9F8076F-F9C0-4965-BDCF-84D77128B94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238175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7">
                  <a:extLst>
                    <a:ext uri="{9D8B030D-6E8A-4147-A177-3AD203B41FA5}">
                      <a16:colId xmlns:a16="http://schemas.microsoft.com/office/drawing/2014/main" val="42233899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596060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481337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128005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386466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610367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886001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433138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932360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158635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842856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68845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697667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192143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709661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972091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996572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573994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418564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095292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778144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326489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Category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(10s)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(95%)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Autoplayed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Click-to-Play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Sound on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of Fan Video 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75338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16.03.2018 08:01:09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29.81%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52.37%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22231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16.03.2018 08:01:02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25.38%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31.00%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76836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B4AB59-3CCF-4102-B68B-AF83E60522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01.03.2018 - 31.03.2018</a:t>
            </a:r>
          </a:p>
        </p:txBody>
      </p:sp>
    </p:spTree>
    <p:extLst>
      <p:ext uri="{BB962C8B-B14F-4D97-AF65-F5344CB8AC3E}">
        <p14:creationId xmlns:p14="http://schemas.microsoft.com/office/powerpoint/2010/main" val="18805818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846FBC-0E80-441E-A488-7CE3D2BB9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Videos Table - 11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1D062EA-8251-4882-AE81-82802D9424D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718507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7">
                  <a:extLst>
                    <a:ext uri="{9D8B030D-6E8A-4147-A177-3AD203B41FA5}">
                      <a16:colId xmlns:a16="http://schemas.microsoft.com/office/drawing/2014/main" val="27850736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095808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174096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813896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367488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941234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131571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533585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045118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098587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932157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434008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239015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69166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115612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127177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936852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415375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841507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728369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709058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374947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Category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(10s)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(95%)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Autoplayed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Click-to-Play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Sound on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of Fan Video 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97008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09.03.2018 08:01:30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28.71%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63.39%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33732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09.03.2018 08:01:19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30.09%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42.77%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46259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9DF21C-2B52-451F-A746-0D029246A7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01.03.2018 - 31.03.2018</a:t>
            </a:r>
          </a:p>
        </p:txBody>
      </p:sp>
    </p:spTree>
    <p:extLst>
      <p:ext uri="{BB962C8B-B14F-4D97-AF65-F5344CB8AC3E}">
        <p14:creationId xmlns:p14="http://schemas.microsoft.com/office/powerpoint/2010/main" val="19929876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537FCF-16B4-40E9-A4BC-BF0B8A1CEE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Videos Table - 12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8C95B96-203E-4837-9EE9-88ECF35F009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734357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7">
                  <a:extLst>
                    <a:ext uri="{9D8B030D-6E8A-4147-A177-3AD203B41FA5}">
                      <a16:colId xmlns:a16="http://schemas.microsoft.com/office/drawing/2014/main" val="2666012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839836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092648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80002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770262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307641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811643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052223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371560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993928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530047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270514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297815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838329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385056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419831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927184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347860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275042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458861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422374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247655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Category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(10s)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(95%)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Autoplayed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Click-to-Play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Sound on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of Fan Video 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44820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09.03.2018 08:01:16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Anyone who can see this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30.07%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91.74%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4225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33B5C0-B86E-4B5E-B032-187078B478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01.03.2018 - 31.03.2018</a:t>
            </a:r>
          </a:p>
        </p:txBody>
      </p:sp>
    </p:spTree>
    <p:extLst>
      <p:ext uri="{BB962C8B-B14F-4D97-AF65-F5344CB8AC3E}">
        <p14:creationId xmlns:p14="http://schemas.microsoft.com/office/powerpoint/2010/main" val="11747483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3DE4C2-516C-4D8A-84F0-79FEBC2E4E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Videos Table - 13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2A9AFC3-2F7C-4A14-9B44-5F456B7B066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49404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7">
                  <a:extLst>
                    <a:ext uri="{9D8B030D-6E8A-4147-A177-3AD203B41FA5}">
                      <a16:colId xmlns:a16="http://schemas.microsoft.com/office/drawing/2014/main" val="41022797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950100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574976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752835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714963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749344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051406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648240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436539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827899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730688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303972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443298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471150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377820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716313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129184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802293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721247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272007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646036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891328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Category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(10s)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(95%)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Autoplayed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Click-to-Play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Sound on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of Fan Video 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45636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09.03.2018 08:01:06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29.10%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63.25%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04050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09.03.2018 08:00:55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25.86%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44.45%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9787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881C38-D74D-49B1-9525-1A22E916AF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01.03.2018 - 31.03.2018</a:t>
            </a:r>
          </a:p>
        </p:txBody>
      </p:sp>
    </p:spTree>
    <p:extLst>
      <p:ext uri="{BB962C8B-B14F-4D97-AF65-F5344CB8AC3E}">
        <p14:creationId xmlns:p14="http://schemas.microsoft.com/office/powerpoint/2010/main" val="14889439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CD06C5-B2E1-4DD6-AED3-7F54ADC590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Videos Table - 14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99E6811-56B7-4A3B-B0AF-ED75DB3F7E1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885419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7">
                  <a:extLst>
                    <a:ext uri="{9D8B030D-6E8A-4147-A177-3AD203B41FA5}">
                      <a16:colId xmlns:a16="http://schemas.microsoft.com/office/drawing/2014/main" val="30152459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896992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690143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784972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0426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47352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053703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498635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125742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974170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322351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501030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039022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688635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234187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923356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523758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417025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72930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902256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666268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318912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Category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(10s)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(95%)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Autoplayed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Click-to-Play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Sound on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of Fan Video 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59751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02.03.2018 08:00:59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Anyone who can see this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22.13%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87.25%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16693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F92CCB-12C5-48FF-916F-2810D4D877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01.03.2018 - 31.03.2018</a:t>
            </a:r>
          </a:p>
        </p:txBody>
      </p:sp>
    </p:spTree>
    <p:extLst>
      <p:ext uri="{BB962C8B-B14F-4D97-AF65-F5344CB8AC3E}">
        <p14:creationId xmlns:p14="http://schemas.microsoft.com/office/powerpoint/2010/main" val="14228218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3552CA-DB51-414D-A69E-D5516CC8C9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0CA5231-C5FF-4A0A-A8E5-77CA9205A5E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054174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24116314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25870361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0283570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17182652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44384375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6026882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3609624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Updates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76746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DMG MORI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0.4210%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71664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6597D5-B2DD-4CE6-9DB6-49090E3B5A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01.03.2018 - 31.03.2018</a:t>
            </a:r>
          </a:p>
        </p:txBody>
      </p:sp>
    </p:spTree>
    <p:extLst>
      <p:ext uri="{BB962C8B-B14F-4D97-AF65-F5344CB8AC3E}">
        <p14:creationId xmlns:p14="http://schemas.microsoft.com/office/powerpoint/2010/main" val="27562856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CACB4B-063C-4307-8737-C93F1FCB67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A97D64E-585F-4B1F-A99E-A5DA7903CC4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142776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9179045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058550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547155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864345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113794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143550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280159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765627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285628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946414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379280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209974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704956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066847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5369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@DMGMORIAG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29063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@dmgmoriasia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0.2584%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71774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@dmgmorigermany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0.5113%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07756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@dmgmoriusa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0.2724%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4676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@dmgmorieu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0.4317%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67763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@dmgmorijapan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3.2110%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4203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06B2FD-AC8B-49D7-A5DA-619380645F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01.03.2018 - 31.03.2018</a:t>
            </a:r>
          </a:p>
        </p:txBody>
      </p:sp>
    </p:spTree>
    <p:extLst>
      <p:ext uri="{BB962C8B-B14F-4D97-AF65-F5344CB8AC3E}">
        <p14:creationId xmlns:p14="http://schemas.microsoft.com/office/powerpoint/2010/main" val="12285069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C39A9A-D816-4F23-86D6-6C59D110E4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501AE8D-BDB2-4D34-BD6E-B9ABCBD37FB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697205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13835590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06607229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636480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014536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658168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5208395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8791963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88401272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1007573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037164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58623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dmgmori (DMG MORI)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17940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3.3986%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45469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F39289-7D9A-4549-92DA-AD1D0EBD28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01.03.2018 - 31.03.2018</a:t>
            </a:r>
          </a:p>
        </p:txBody>
      </p:sp>
    </p:spTree>
    <p:extLst>
      <p:ext uri="{BB962C8B-B14F-4D97-AF65-F5344CB8AC3E}">
        <p14:creationId xmlns:p14="http://schemas.microsoft.com/office/powerpoint/2010/main" val="375209563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9DF146-B67C-4D10-B2FE-E6794B4B09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CC2B5FC-CD05-4544-A5D7-68EF9A318D3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063389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34741972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652282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232683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882246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455787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438958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53636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802298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721015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240481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264196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519591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Change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Subscriber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63359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DMG MORI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17874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296149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7.9836%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10.5567%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17.1214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16804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8D420E-DC87-4B9C-9964-26C266017D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01.03.2018 - 31.03.2018</a:t>
            </a:r>
          </a:p>
        </p:txBody>
      </p:sp>
    </p:spTree>
    <p:extLst>
      <p:ext uri="{BB962C8B-B14F-4D97-AF65-F5344CB8AC3E}">
        <p14:creationId xmlns:p14="http://schemas.microsoft.com/office/powerpoint/2010/main" val="399956277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C1E470-B2DF-41EB-AA48-802EE9CBF0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62B3EE6-1BFB-4AB0-B0A7-F09EC7AFB16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588626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3225355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747483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217739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610560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973986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247132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481799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in sec.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26145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DMG MORI - 2018-03-26 13:09:32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DMC monoBLOCK with integrated automation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0.3719%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57812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DMG MORI - 2018-03-15 10:48:22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NHX 5500 2nd Generation / NHX 6300 2nd Generation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0.5528%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36986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DMG MORI - 2018-03-14 10:27:34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DMU 340 Gantry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0.3403%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21894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DMG MORI - 2018-03-14 10:23:03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NLX 2500 with LG 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0.1442%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3617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DMG MORI - 2018-03-14 10:07:02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DMC 80 H linear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0.1904%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9946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DMG MORI - 2018-03-14 10:05:18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CMX 70 U with PH 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0.2019%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804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DMG MORI - 2018-03-12 14:04:58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DMG MORI NTX 3000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0.3826%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00838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DMG MORI - 2018-03-12 09:34:10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MILLTAP 700 with WH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0.3362%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87548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DMG MORI - 2018-03-08 14:10:34</a:t>
                      </a:r>
                      <a:r>
                        <a:rPr kumimoji="0" lang="da-DK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CLX 550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0.3976%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35014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DMG MORI - 2018-03-07 16:27:07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DMG MORI Open House Pfronten 2018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0.3574%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54110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C174B5-92FE-4409-9D09-7DE9E65515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01.03.2018 - 31.03.2018</a:t>
            </a:r>
          </a:p>
        </p:txBody>
      </p:sp>
    </p:spTree>
    <p:extLst>
      <p:ext uri="{BB962C8B-B14F-4D97-AF65-F5344CB8AC3E}">
        <p14:creationId xmlns:p14="http://schemas.microsoft.com/office/powerpoint/2010/main" val="323578780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D39421-AB23-4575-9249-5FF20BC651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99F5DBB-05AC-4CFC-857A-35CDB99ABF9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257767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8419230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371938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414186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76250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118780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637942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957829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in sec.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2068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DMG MORI - 2018-03-06 13:50:44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NETSERVICE 4.0 – The new benchmark for remote services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0.1409%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88422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DMG MORI - 2018-03-05 13:35:05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NTX 3000 2nd Generation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1.2479%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018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DMG MORI - 2018-03-01 08:48:24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ULTRASONIC Functional Principle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0.0895%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29004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DMG MORI - 2018-03-01 08:46:01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DMU 65 monoBLOCK with PH 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0.1552%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90509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DMG MORI - 2018-03-01 08:42:04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DMU 600 Gantry linear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0.1910%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77399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DMG MORI - 2018-03-01 08:37:14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DMG MORI Academy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0.0597%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51990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DMG MORI - 2018-03-01 08:32:11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NHX 4000 with RPP 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0.1790%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6967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DMG MORI - 2018-03-01 08:26:24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DMU 40 eVo linear with PH 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0.0955%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26170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DMG MORI - 2018-03-01 08:18:50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CMX 1100 V with MATRIS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0.1611%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35399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542EB6-B695-4C44-B41F-F5A130E897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01.03.2018 - 31.03.2018</a:t>
            </a:r>
          </a:p>
        </p:txBody>
      </p:sp>
    </p:spTree>
    <p:extLst>
      <p:ext uri="{BB962C8B-B14F-4D97-AF65-F5344CB8AC3E}">
        <p14:creationId xmlns:p14="http://schemas.microsoft.com/office/powerpoint/2010/main" val="16739247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F6F0A6-2DDA-43A0-A17D-0AA4EF9B59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Metrics By Country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3513F1A-143A-482C-B1AB-B8B71AE0621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205945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1008066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712790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30953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517967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771412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699649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958482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260123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820890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169364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78778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55832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66397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States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53790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16024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Italy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6426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Kingdom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4651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34829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Taiwan, Province of China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95654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24456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Turkey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5847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Russian Federation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67868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4B5A0A-68BC-4643-9B90-754EC8B1B3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01.03.2018 - 31.03.2018</a:t>
            </a:r>
          </a:p>
        </p:txBody>
      </p:sp>
    </p:spTree>
    <p:extLst>
      <p:ext uri="{BB962C8B-B14F-4D97-AF65-F5344CB8AC3E}">
        <p14:creationId xmlns:p14="http://schemas.microsoft.com/office/powerpoint/2010/main" val="188130386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A644BA-C1CB-45D6-A6A1-16D954AAC4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Metrics By Country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73BFEAF-E8F8-43F5-AD97-60CFA600A74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756122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7525661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982384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028447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300076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670650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420737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460830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033461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314919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278306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60072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87139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Switzerland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2495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Austria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11731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Japan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86981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Korea, Republic of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20981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2752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59662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Brazil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68895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Netherlands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79686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73F727-090A-4136-94D9-1B6E0ED073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01.03.2018 - 31.03.2018</a:t>
            </a:r>
          </a:p>
        </p:txBody>
      </p:sp>
    </p:spTree>
    <p:extLst>
      <p:ext uri="{BB962C8B-B14F-4D97-AF65-F5344CB8AC3E}">
        <p14:creationId xmlns:p14="http://schemas.microsoft.com/office/powerpoint/2010/main" val="114157654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0D09E6-1B54-4106-A10A-B6F23E2760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Metrics By Country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0BFEFCF-1532-4120-A670-2CBEC76EBA7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842604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16671185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241864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538086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320435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487636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465202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377589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053140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314965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36382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6441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Czech Republic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84981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Hungary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26622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Mexico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5663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Sweden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83042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Australia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831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Indonesia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26020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Slovenia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03006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072B1B-0AD5-4472-AD09-045F4893C6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01.03.2018 - 31.03.2018</a:t>
            </a:r>
          </a:p>
        </p:txBody>
      </p:sp>
    </p:spTree>
    <p:extLst>
      <p:ext uri="{BB962C8B-B14F-4D97-AF65-F5344CB8AC3E}">
        <p14:creationId xmlns:p14="http://schemas.microsoft.com/office/powerpoint/2010/main" val="205429515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2830</Words>
  <Application>Microsoft Office PowerPoint</Application>
  <PresentationFormat>On-screen Show (4:3)</PresentationFormat>
  <Paragraphs>1699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1" baseType="lpstr">
      <vt:lpstr>Calibri</vt:lpstr>
      <vt:lpstr>Arial</vt:lpstr>
      <vt:lpstr>quintly_template</vt:lpstr>
      <vt:lpstr>Export to PPT for Reporting</vt:lpstr>
      <vt:lpstr>Facebook Ads Key Metrics Table</vt:lpstr>
      <vt:lpstr>Facebook Key Metrics Table - 1 of 3</vt:lpstr>
      <vt:lpstr>Facebook Key Metrics Table - 2 of 3</vt:lpstr>
      <vt:lpstr>Facebook Key Metrics Table - 3 of 3</vt:lpstr>
      <vt:lpstr>Facebook Own Videos Table - 1 of 14</vt:lpstr>
      <vt:lpstr>Facebook Own Videos Table - 2 of 14</vt:lpstr>
      <vt:lpstr>Facebook Own Videos Table - 3 of 14</vt:lpstr>
      <vt:lpstr>Facebook Own Videos Table - 4 of 14</vt:lpstr>
      <vt:lpstr>Facebook Own Videos Table - 5 of 14</vt:lpstr>
      <vt:lpstr>Facebook Own Videos Table - 6 of 14</vt:lpstr>
      <vt:lpstr>Facebook Own Videos Table - 7 of 14</vt:lpstr>
      <vt:lpstr>Facebook Own Videos Table - 8 of 14</vt:lpstr>
      <vt:lpstr>Facebook Own Videos Table - 9 of 14</vt:lpstr>
      <vt:lpstr>Facebook Own Videos Table - 10 of 14</vt:lpstr>
      <vt:lpstr>Facebook Own Videos Table - 11 of 14</vt:lpstr>
      <vt:lpstr>Facebook Own Videos Table - 12 of 14</vt:lpstr>
      <vt:lpstr>Facebook Own Videos Table - 13 of 14</vt:lpstr>
      <vt:lpstr>Facebook Own Videos Table - 14 of 14</vt:lpstr>
      <vt:lpstr>LinkedIn Key Metrics Table</vt:lpstr>
      <vt:lpstr>Twitter Key Metrics Table</vt:lpstr>
      <vt:lpstr>Instagram Key Metrics Table</vt:lpstr>
      <vt:lpstr>Youtube Key Metrics Table</vt:lpstr>
      <vt:lpstr>Youtube Videos Table - 1 of 2</vt:lpstr>
      <vt:lpstr>Youtube Videos Table - 2 of 2</vt:lpstr>
      <vt:lpstr>Youtube Metrics By Country - 1 of 3</vt:lpstr>
      <vt:lpstr>Youtube Metrics By Country - 2 of 3</vt:lpstr>
      <vt:lpstr>Youtube Metrics By Country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Export to PPT for Reporting</dc:title>
  <dc:creator>Administrator</dc:creator>
  <cp:lastModifiedBy>Administrator</cp:lastModifiedBy>
  <cp:revision>1</cp:revision>
  <dcterms:created xsi:type="dcterms:W3CDTF">2018-04-03T14:53:06Z</dcterms:created>
  <dcterms:modified xsi:type="dcterms:W3CDTF">2018-04-03T14:54:52Z</dcterms:modified>
</cp:coreProperties>
</file>