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24864-4FB6-4C92-932C-457D04237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to PPT for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5DFD2-9A57-4013-B6A8-C4C6047B9E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DMG MORI</a:t>
            </a:r>
          </a:p>
        </p:txBody>
      </p:sp>
    </p:spTree>
    <p:extLst>
      <p:ext uri="{BB962C8B-B14F-4D97-AF65-F5344CB8AC3E}">
        <p14:creationId xmlns:p14="http://schemas.microsoft.com/office/powerpoint/2010/main" val="4225757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F5F12-0A69-4B30-85FC-00972188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598EC-FEF3-43F1-95AB-D36EEC27B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138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3810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635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255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89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26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754240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047200832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691046332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3467476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7798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165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92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28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399419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3437792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Social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4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1180.28 $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141246.33333333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12902.264705882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1866.9411764706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8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682.56 $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269.18 $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23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BA3EF-5381-4917-B9FD-10F158C84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693768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16E0F-E137-4E37-B10E-BACB4182B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23A254-C8EC-4116-8F83-CEF7A40767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41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903541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91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40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119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38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219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914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597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68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373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958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1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038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454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300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8973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83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02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17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998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010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249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348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467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09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73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5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8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030E3-3944-49CF-A5B2-7D7904543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536847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A5CD5-0624-4AC3-8B4A-7ACCACDA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D8BB6-8734-4675-ABA8-E6FE5F30BB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259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36567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466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8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633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61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28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4779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624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165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560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1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94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91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71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071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10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90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267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92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85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493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47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333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5941B-B40C-40A6-84DF-FB961D9F4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8167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9F34-0EA6-4133-A4A0-9F1747CD2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950ED-39E4-4AE4-9F42-BB3388C06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1360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531050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40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95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38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60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449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217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833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955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370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021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10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408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587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539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850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679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77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971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08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72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220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4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23.02.2018 08:01:01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64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953AD-1E7C-4276-9D3B-4D6D001BC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826868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F58D-B8BB-4D61-9A77-6504C3468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CF926-11BD-44E1-901F-A58D01E47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598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982781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63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01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67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72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387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989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94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85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44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056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3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010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592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90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402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525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567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601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56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652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578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82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55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30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BE549-B152-4806-BA52-66AFCC8CE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208770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7E2F7-5376-4DDA-8518-52025A3A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1AEB1-4090-4891-A1BC-BA0F70773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321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514207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92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7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066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406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202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97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5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7595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85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3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42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39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27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255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0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123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415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011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86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632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24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6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161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EE4B1-E226-4CCB-B681-F3BE35B95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312406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3C4F9-DCBE-4D12-87EC-BA9CF390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F23E2-AFF6-49B0-97FA-B7A24AAED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688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93042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86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0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236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780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35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933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825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483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915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97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68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88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103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70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990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566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34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30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50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943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091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4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8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16.02.2018 08:00:58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89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2EE8A-9CA5-4987-85D6-919C3D088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952122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6391-F107-45FB-B477-0A578800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22205-8C5E-4D41-8D82-2238A235C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17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2633137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1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005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855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92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29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4683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87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1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33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314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89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14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428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633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99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25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175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77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27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3775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292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6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26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E445D-5B43-40E9-A68C-F0EF54246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273221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7A685-D8BE-4C95-B5EB-6E85BDCB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D1AE9-2D90-4C25-ABEB-FA7BF4119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05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72226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29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152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42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71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410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35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09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422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784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830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7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946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898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397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700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191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7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010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9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767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21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6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46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12.02.2018 08:00:00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151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05086-4AC5-4066-8262-A2B373EA0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80366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C5266-505D-4061-9A81-49E69531C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0AD01-2A53-4A26-AA22-F4BD97890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94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04188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687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79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774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759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207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80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52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93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30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718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352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460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5749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618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81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260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22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155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412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237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28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03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7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84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D5218-2353-4144-8B69-E3640D260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2436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151C7-867E-48FD-8559-D6295852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A43F2-6928-48F2-B816-0796002DB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62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348077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121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06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956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014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060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521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7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080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28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244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4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04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26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75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707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70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06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31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969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48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91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5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Anyone who can see this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02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AB6A3-CB97-43E7-849F-26431D5B3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66203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0EC1-4A8A-405E-B71E-58A453C15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EAB6B-2B21-433B-8C5E-4F13CD52F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79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1231836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725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319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01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761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335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278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33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883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33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930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708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40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41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910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094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56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10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795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55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8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903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9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9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09.02.2018 08:00:56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42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1EE38-229A-4CF8-B011-F0C3D1033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64519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72D67-F663-4492-BFFE-D56CA96BB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2E9F6-879E-4DA2-990A-184EC0DE9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326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247936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67158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85570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23144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939775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040590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7919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17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504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B4B4E-4B7F-4633-91D5-6C19941AB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71002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5DD17-E351-484A-95C0-D12D4076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505E1-DE9E-4528-94C6-6A229C09B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048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5378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342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889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80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62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24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137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030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956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98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601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003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931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749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0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2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80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9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5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@dmgmorijapan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33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6D035-53FE-4330-9156-B347AB4C0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907488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2B55-4B06-4990-B8C2-B332D4E15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EA2A0-BA8C-4C59-9425-D2FC50063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565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869655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397150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728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65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64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5564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65589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486633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8122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74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02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dmgmori (DMG MORI)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802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2402B-1899-427C-8CB8-29E2AED7A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299513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D881-5EDF-4DBE-8BE8-8A142E1F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90E78-A419-4472-820F-DE0B1F93BF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287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4248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37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3425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36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498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030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80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254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420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331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878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016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1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01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6C43D-87C0-435C-8573-94E4FEBE4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77825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57D8-07BF-4A75-9318-A7340321F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E25A7-AD8C-44AB-B297-3E6C7F194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994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5832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87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567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869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485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18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65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4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- 2018-02-26 12:56:01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DMU 200 Gantry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1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16:04:47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67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PET Bottle Bottom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2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15:12:18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Tibia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8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20 PrecisionTool PCD Tool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2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15:09:24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Globe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52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HSC 20 linear Dental Blank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9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45 Shape Indexable Insert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6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50 Powerdrill Combustor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6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7A5E1-D653-4C7B-A1C3-EDBC147A7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753166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0FD2-EB7E-4AF3-9A1B-4606422E5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52684E-0DCD-4F1E-8F50-C97961FB0E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1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8426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483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791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080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45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90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1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65 3D 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7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Teaser LASERTEC 75 Shape World 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6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CMC Blade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72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Glass 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7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15:00:13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Mirror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2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Mounting Plate Al2O3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4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Mounting Plate 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8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33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14:53:27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LASERTEC 75 Shape Car Spotlight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78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13:38:35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 House Pfronten: Digital Factory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156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A247F-06C7-4A2E-B847-08EF3CC38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8834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1BEB-B6E2-4C5E-8F3E-38A4CE993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33005-9B85-47E9-A4DB-28E7A4B06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969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2664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088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5546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229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332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11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102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36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- 2018-02-21 13:07:20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Hausausstellung Pfronten: Digital Factory 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84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- 2018-02-16 14:59:44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NETSERVICE 4.0 – The new benchmark for remote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14:56:18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VCS (Volumetric Calibration System)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2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08:48:31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//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0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- 2018-02-15 08:41:06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ULTRASONIC 20 linear // Complete Tool 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14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D04B8-562B-46E3-8D9E-4639DB4EA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1114803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E85F-0F55-49C2-A4D8-48C682DA6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3EDF7-6761-4E86-939C-7D82F127B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835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5050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253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6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054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03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238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89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265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120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38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1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6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2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6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02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2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2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80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51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42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EDE25-BD89-48D5-A38D-83A1FB346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41519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53A5F-8672-424F-8880-2928C298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F47D1-A033-4500-9C29-6A14F80C4E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91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05281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942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32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91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406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097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094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89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423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752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5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95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4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9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0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3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6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6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8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07A3F-B809-4D1A-AEBD-A5294BCDE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4054308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FBD0-3493-4C59-9697-894AC5CE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693B8-632B-420C-B283-5D702F8D4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78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49126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717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137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633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774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66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087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22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609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97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5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8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2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54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73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3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4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388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7AACD-6659-46A3-B499-18CD53A63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24596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2318</Words>
  <Application>Microsoft Office PowerPoint</Application>
  <PresentationFormat>On-screen Show (4:3)</PresentationFormat>
  <Paragraphs>1410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Export to PPT for Reporting</vt:lpstr>
      <vt:lpstr>Facebook Ads Key Metrics Table</vt:lpstr>
      <vt:lpstr>Facebook Key Metrics Table</vt:lpstr>
      <vt:lpstr>Facebook Own Videos Table - 1 of 10</vt:lpstr>
      <vt:lpstr>Facebook Own Videos Table - 2 of 10</vt:lpstr>
      <vt:lpstr>Facebook Own Videos Table - 3 of 10</vt:lpstr>
      <vt:lpstr>Facebook Own Videos Table - 4 of 10</vt:lpstr>
      <vt:lpstr>Facebook Own Videos Table - 5 of 10</vt:lpstr>
      <vt:lpstr>Facebook Own Videos Table - 6 of 10</vt:lpstr>
      <vt:lpstr>Facebook Own Videos Table - 7 of 10</vt:lpstr>
      <vt:lpstr>Facebook Own Videos Table - 8 of 10</vt:lpstr>
      <vt:lpstr>Facebook Own Videos Table - 9 of 10</vt:lpstr>
      <vt:lpstr>Facebook Own Videos Table - 10 of 10</vt:lpstr>
      <vt:lpstr>LinkedIn Key Metrics Table</vt:lpstr>
      <vt:lpstr>Twitter Key Metrics Table</vt:lpstr>
      <vt:lpstr>Instagram Key Metrics Table</vt:lpstr>
      <vt:lpstr>Youtube Key Metrics Table</vt:lpstr>
      <vt:lpstr>Youtube Videos Table - 1 of 3</vt:lpstr>
      <vt:lpstr>Youtube Videos Table - 2 of 3</vt:lpstr>
      <vt:lpstr>Youtube Videos Table - 3 of 3</vt:lpstr>
      <vt:lpstr>Youtube Metrics By Country - 1 of 3</vt:lpstr>
      <vt:lpstr>Youtube Metrics By Country - 2 of 3</vt:lpstr>
      <vt:lpstr>Youtube Metrics By Country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to PPT for Reporting</dc:title>
  <dc:creator>Administrator</dc:creator>
  <cp:lastModifiedBy>Administrator</cp:lastModifiedBy>
  <cp:revision>1</cp:revision>
  <dcterms:created xsi:type="dcterms:W3CDTF">2018-03-26T08:52:44Z</dcterms:created>
  <dcterms:modified xsi:type="dcterms:W3CDTF">2018-03-26T08:54:08Z</dcterms:modified>
</cp:coreProperties>
</file>