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2589C-DABE-40BB-95E9-02303656D0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to PPT for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3461D1-9202-4C81-B8A7-D6E3B68985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DMG MORI</a:t>
            </a:r>
          </a:p>
        </p:txBody>
      </p:sp>
    </p:spTree>
    <p:extLst>
      <p:ext uri="{BB962C8B-B14F-4D97-AF65-F5344CB8AC3E}">
        <p14:creationId xmlns:p14="http://schemas.microsoft.com/office/powerpoint/2010/main" val="147453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8DC99-7C39-47DC-9C1A-FD521BDA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92F0A-996F-4AC4-AAF4-169CFE2A4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59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90975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83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481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8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74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68397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396050586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900287250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69523488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43118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64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2555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6204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3402343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131950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Social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03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1180.28 $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141246.33333333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12902.264705882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1866.9411764706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682.56 $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45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CFE26-12FC-4EB8-B6D9-50BC1CE5D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49873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865A-78B1-4151-9AD2-F824FE9D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8E0BF-2BE4-4029-8BBA-E69E07ED9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870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63028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157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97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51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040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524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816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629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398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77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64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021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28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907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85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390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77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242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745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195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55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85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59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2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8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87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14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9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611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0D983-2CBC-4F12-A3AB-7DE40A77F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1252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F023-AD5F-4479-A94C-FDEB5152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B385C-7EE4-43AE-8B8D-65F973C5A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651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72682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15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468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76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45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90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84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82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3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58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453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92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28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84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91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818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611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91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772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13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130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67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E07C8-A913-4FB5-8AEC-CD29BC251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40064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8166-B061-4F92-ABFF-ED7857BC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4DFAF-3CE8-4FEE-9841-CB3BD96C4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140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30779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49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62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34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428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2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10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68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354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498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34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43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36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498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70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82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839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801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62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862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43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360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4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23.02.2018 08:01:01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80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9C32D-D0B6-42BE-8DCC-CB6AF9E3A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22127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360BA-5A9A-4165-8DFC-6B774C52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B8FA4-9F10-465C-8050-16B8BED64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239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51744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558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30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055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19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285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66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848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672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3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23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4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346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529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40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49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74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9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84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94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79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44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7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2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5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2CF94-7ED9-49DF-87B3-3D20D5D71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49152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D74D2-9941-429D-B410-397463A5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620D00-C277-4803-A3C9-866A5AC71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195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48982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69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94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226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00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56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559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0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011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267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439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942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86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28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96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21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596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442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59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090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769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0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87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AB70E-EE9F-44C6-9DA2-775C9377D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638760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45876-87E7-4285-8695-955D46D81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D1DD2-E4DF-4EB2-A675-72B69DD85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601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575387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51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356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27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52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711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44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82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26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03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7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48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8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09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64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837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34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18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33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83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427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30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6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7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82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3ED12-31B1-4633-973C-98BAC8B31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23083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499E0-E96E-4ED7-A29F-7AE91B22A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965D0-9550-4F0C-BC3F-CBAB02F4B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774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059915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39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869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59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23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767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70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973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89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946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3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3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30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33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807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58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37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95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97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518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03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996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77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9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FD005-4638-4975-9492-4D4CEB969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04341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378A-F753-4607-BCC4-B81649E3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24C81-3094-4DAA-862F-80711EAC6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53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893780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07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94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492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09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000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36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32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90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47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185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10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91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69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63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82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32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97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96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09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01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420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6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6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5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FB8A4-D3E6-4D9B-BF5A-E820DA4A7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01246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56386-5C37-4B1B-8964-88CFC54C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5C086-74C3-437B-9ED0-9D336BEB2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22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80304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14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11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95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174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1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256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27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261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178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523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03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393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927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328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6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56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76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11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364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58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31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4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831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097DF-3119-4920-818D-8310EFC79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913019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166A4-29A2-4C94-81D1-5A05269B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28034-78FB-4B73-B969-6241A5763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80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406316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174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546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182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009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164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80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693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31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759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30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10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49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533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52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35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8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96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073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222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98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85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6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31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C036D-0196-4005-AC5C-5BC53F4E1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19523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0EFFA-88BA-42BA-80AF-3DA113D7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B0C09-2ED5-4D64-884A-46924FAD1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374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815128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81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09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254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06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184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03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4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613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93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931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140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40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888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43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63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12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274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114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959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911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96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11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08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10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5E2A1-C959-4795-9D64-0619B5F74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199213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86D0-8247-4BB6-BEAE-6A70ECFC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A72BA-D229-4433-A514-251A6E346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889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288296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75163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07032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57546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02731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46105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9062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0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70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73629-A40D-4DBF-9380-6E3E00BEE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023090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7E5CF-1B82-4ED5-8522-B7135EF2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F65C0-1DC4-4365-9AC9-1189E54C6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537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62386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250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726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639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958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625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504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988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37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680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401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784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149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121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0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64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45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8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071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D16E9-102D-44B3-82A8-BFDE58A06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53355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30536-7618-46C2-81AC-43B6D4C5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94C97-968D-4319-A590-881D5581D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142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29353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20061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2137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28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784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6638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01360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16014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3986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977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9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dmgmori (DMG MORI)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15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C154E-0479-489E-B449-99B388ADB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637744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FEFD8-7C09-451F-AB98-E1049E869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AD8FD-C3CF-40B3-80E5-652C55051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298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34031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01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950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262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77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107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503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008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085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487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34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83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7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35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F1945-7F36-42C8-B898-47BE599E1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50061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9C73-D92A-49DB-A26A-7F2538BC9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F6BF0-D4AB-4B5F-8C97-B65A58A33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43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9835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00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735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76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982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849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152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3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- 2018-02-26 12:56:01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200 Gantry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42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16:04:47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PET Bottle Bottom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47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15:12:18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Tibia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13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20 PrecisionTool PCD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49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35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15:09:24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Globe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0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Dental Blank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35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Indexable Insert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50 Powerdrill Combustor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58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B478C-3639-44AC-B685-17ED6421D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142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BA192-1AFB-4384-87B5-9FB2B3BD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DF1FB-42A5-41D1-8036-6B02D55A9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297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7508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54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98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763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853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374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57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3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65 3D 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1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Teaser LASERTEC 75 Shape World 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5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CMC 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52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Glass 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2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Mirror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7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Mounting Plate Al2O3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6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Mounting Plate 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03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2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75 Shape Car 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4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13:38:35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 House Pfronten: Digital Factory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50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7E33-B320-47A1-A24B-FA9FFCBF9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52712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9EC2-47D7-47E7-8208-AE2A9EDAF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2DB11-8AEF-460C-BB2C-5EB4E01B5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159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0380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409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383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000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65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85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35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8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13:07:20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Hausausstellung Pfronten: Digital Factory 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2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- 2018-02-16 14:59:44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NETSERVICE 4.0 – The new benchmark for remote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14:56:18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VCS (Volumetric Calibration System)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1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08:48:31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//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0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08:41:06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// Complete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6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B1E6E-3643-4B23-A4DC-6F132EFBA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68420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A104-D337-409E-8369-7C1EF7E5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509C1-2E5F-4A76-9ADF-03B0D0476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97587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61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686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528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482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09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07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50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737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89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0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5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6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6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1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11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7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23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CC062-7C2B-453D-8C48-43BA3BC7B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6707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CD13B-5FC9-4DCE-8B2C-9C686004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C0DAB-29CB-4840-997A-5622F864D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42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5433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999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521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317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24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2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27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770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3923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36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0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9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3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90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2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01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0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19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3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7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7FF23-B677-4402-ABBB-8C8434E4F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193209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D4081-BB59-4A24-B824-B4BAE792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1BCDA-C950-4B48-B38A-60D2BD04A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40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43532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85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043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0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063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81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292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07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24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32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07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83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09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9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4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65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2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06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91ECD-A06F-40BE-BAF3-314D75957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722535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2318</Words>
  <Application>Microsoft Office PowerPoint</Application>
  <PresentationFormat>On-screen Show (4:3)</PresentationFormat>
  <Paragraphs>1410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Export to PPT for Reporting</vt:lpstr>
      <vt:lpstr>Facebook Ads Key Metrics Table</vt:lpstr>
      <vt:lpstr>Facebook Key Metrics Table</vt:lpstr>
      <vt:lpstr>Facebook Own Videos Table - 1 of 10</vt:lpstr>
      <vt:lpstr>Facebook Own Videos Table - 2 of 10</vt:lpstr>
      <vt:lpstr>Facebook Own Videos Table - 3 of 10</vt:lpstr>
      <vt:lpstr>Facebook Own Videos Table - 4 of 10</vt:lpstr>
      <vt:lpstr>Facebook Own Videos Table - 5 of 10</vt:lpstr>
      <vt:lpstr>Facebook Own Videos Table - 6 of 10</vt:lpstr>
      <vt:lpstr>Facebook Own Videos Table - 7 of 10</vt:lpstr>
      <vt:lpstr>Facebook Own Videos Table - 8 of 10</vt:lpstr>
      <vt:lpstr>Facebook Own Videos Table - 9 of 10</vt:lpstr>
      <vt:lpstr>Facebook Own Videos Table - 10 of 10</vt:lpstr>
      <vt:lpstr>LinkedIn Key Metrics Table</vt:lpstr>
      <vt:lpstr>Twitter Key Metrics Table</vt:lpstr>
      <vt:lpstr>Instagram Key Metrics Table</vt:lpstr>
      <vt:lpstr>Youtube Key Metrics Table</vt:lpstr>
      <vt:lpstr>Youtube Videos Table - 1 of 3</vt:lpstr>
      <vt:lpstr>Youtube Videos Table - 2 of 3</vt:lpstr>
      <vt:lpstr>Youtube Videos Table - 3 of 3</vt:lpstr>
      <vt:lpstr>Youtube Metrics By Country - 1 of 3</vt:lpstr>
      <vt:lpstr>Youtube Metrics By Country - 2 of 3</vt:lpstr>
      <vt:lpstr>Youtube Metrics By Country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to PPT for Reporting</dc:title>
  <dc:creator>Administrator</dc:creator>
  <cp:lastModifiedBy>Administrator</cp:lastModifiedBy>
  <cp:revision>1</cp:revision>
  <dcterms:created xsi:type="dcterms:W3CDTF">2018-03-26T08:15:45Z</dcterms:created>
  <dcterms:modified xsi:type="dcterms:W3CDTF">2018-03-26T08:17:10Z</dcterms:modified>
</cp:coreProperties>
</file>