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Stanford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81.496899999999997</c:v>
                </c:pt>
                <c:pt idx="3">
                  <c:v>81.341999999999999</c:v>
                </c:pt>
                <c:pt idx="4">
                  <c:v>13.9352</c:v>
                </c:pt>
                <c:pt idx="5">
                  <c:v>22.011199999999999</c:v>
                </c:pt>
                <c:pt idx="6">
                  <c:v>31.4878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A8-4B42-80AC-06BC06788B5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Harvard University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79.574700000000007</c:v>
                </c:pt>
                <c:pt idx="1">
                  <c:v>87.544399999999996</c:v>
                </c:pt>
                <c:pt idx="2">
                  <c:v>100</c:v>
                </c:pt>
                <c:pt idx="3">
                  <c:v>100</c:v>
                </c:pt>
                <c:pt idx="4">
                  <c:v>33.905099999999997</c:v>
                </c:pt>
                <c:pt idx="5">
                  <c:v>34.708799999999997</c:v>
                </c:pt>
                <c:pt idx="6">
                  <c:v>70.012600000000006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A8-4B42-80AC-06BC06788B5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Azim Premji University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0.80520000000000003</c:v>
                </c:pt>
                <c:pt idx="1">
                  <c:v>16.9527</c:v>
                </c:pt>
                <c:pt idx="2">
                  <c:v>1.7461</c:v>
                </c:pt>
                <c:pt idx="3">
                  <c:v>1.5354000000000001</c:v>
                </c:pt>
                <c:pt idx="4">
                  <c:v>62.810099999999998</c:v>
                </c:pt>
                <c:pt idx="5">
                  <c:v>53.228999999999999</c:v>
                </c:pt>
                <c:pt idx="6">
                  <c:v>90.897800000000004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3A8-4B42-80AC-06BC06788B5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Ashoka University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0.2596</c:v>
                </c:pt>
                <c:pt idx="1">
                  <c:v>5.0888</c:v>
                </c:pt>
                <c:pt idx="2">
                  <c:v>1.0088999999999999</c:v>
                </c:pt>
                <c:pt idx="3">
                  <c:v>0.92559999999999998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3A8-4B42-80AC-06BC06788B5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FLAME University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0.1043</c:v>
                </c:pt>
                <c:pt idx="1">
                  <c:v>0.97629999999999995</c:v>
                </c:pt>
                <c:pt idx="2">
                  <c:v>0.25519999999999998</c:v>
                </c:pt>
                <c:pt idx="3">
                  <c:v>0.12640000000000001</c:v>
                </c:pt>
                <c:pt idx="4">
                  <c:v>51.591900000000003</c:v>
                </c:pt>
                <c:pt idx="5">
                  <c:v>33.009</c:v>
                </c:pt>
                <c:pt idx="6">
                  <c:v>43.2652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3A8-4B42-80AC-06BC06788B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2778976"/>
        <c:axId val="158842984"/>
      </c:radarChart>
      <c:catAx>
        <c:axId val="272778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842984"/>
        <c:crosses val="autoZero"/>
        <c:auto val="1"/>
        <c:lblAlgn val="ctr"/>
        <c:lblOffset val="100"/>
        <c:noMultiLvlLbl val="0"/>
      </c:catAx>
      <c:valAx>
        <c:axId val="158842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778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95132E-B7C8-41D3-B7BC-40848313D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8C77284-2CF3-4A7A-B074-738529F44C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941847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2BDECE-49D8-4513-A2D5-A062ED4D7B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01/07/2018 - 03/07/2018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B13C6A-B6AA-4859-B763-77AC52805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29516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Youtube Key Metrics Radar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Radar</dc:title>
  <dc:creator>Administrator</dc:creator>
  <cp:lastModifiedBy>Administrator</cp:lastModifiedBy>
  <cp:revision>1</cp:revision>
  <dcterms:created xsi:type="dcterms:W3CDTF">2018-03-07T11:53:02Z</dcterms:created>
  <dcterms:modified xsi:type="dcterms:W3CDTF">2018-03-07T11:53:06Z</dcterms:modified>
</cp:coreProperties>
</file>