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8BE79-0E03-4A65-8785-33DE4EDB3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8C5D9-D73F-42B4-955A-A1AC9227C6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880807"/>
              </p:ext>
            </p:extLst>
          </p:nvPr>
        </p:nvGraphicFramePr>
        <p:xfrm>
          <a:off x="457200" y="1731963"/>
          <a:ext cx="8229600" cy="250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375479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487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2782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369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174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561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942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385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660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652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336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178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98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Stanford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81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Harvard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25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Azim Premji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4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Ashoka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16.4422%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06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FLAME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7.0878%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727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6AB4A-C232-42C9-A6CE-148213AFB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396161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2018-03-07T11:50:58Z</dcterms:created>
  <dcterms:modified xsi:type="dcterms:W3CDTF">2018-03-07T11:51:14Z</dcterms:modified>
</cp:coreProperties>
</file>