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harvard (Harvard University)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63.157899999999998</c:v>
                </c:pt>
                <c:pt idx="2">
                  <c:v>91.666700000000006</c:v>
                </c:pt>
                <c:pt idx="3">
                  <c:v>18.181799999999999</c:v>
                </c:pt>
                <c:pt idx="4">
                  <c:v>60.655700000000003</c:v>
                </c:pt>
                <c:pt idx="5">
                  <c:v>100</c:v>
                </c:pt>
                <c:pt idx="6">
                  <c:v>32.5364</c:v>
                </c:pt>
                <c:pt idx="7">
                  <c:v>54.459600000000002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31-4C00-B9AB-A564F53491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stanford (Stanford University)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45.079000000000001</c:v>
                </c:pt>
                <c:pt idx="1">
                  <c:v>63.157899999999998</c:v>
                </c:pt>
                <c:pt idx="2">
                  <c:v>58.333300000000001</c:v>
                </c:pt>
                <c:pt idx="3">
                  <c:v>63.636400000000002</c:v>
                </c:pt>
                <c:pt idx="4">
                  <c:v>62.295099999999998</c:v>
                </c:pt>
                <c:pt idx="5">
                  <c:v>36.167400000000001</c:v>
                </c:pt>
                <c:pt idx="6">
                  <c:v>24.186699999999998</c:v>
                </c:pt>
                <c:pt idx="7">
                  <c:v>36.277299999999997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31-4C00-B9AB-A564F53491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azimpremjiuniv (AzimPremjiUniv)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0.17130000000000001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0.93769999999999998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31-4C00-B9AB-A564F53491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ashokauniv (Ashoka University)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0.19769999999999999</c:v>
                </c:pt>
                <c:pt idx="1">
                  <c:v>68.421099999999996</c:v>
                </c:pt>
                <c:pt idx="2">
                  <c:v>58.333300000000001</c:v>
                </c:pt>
                <c:pt idx="3">
                  <c:v>0</c:v>
                </c:pt>
                <c:pt idx="4">
                  <c:v>54.098399999999998</c:v>
                </c:pt>
                <c:pt idx="5">
                  <c:v>0.47139999999999999</c:v>
                </c:pt>
                <c:pt idx="6">
                  <c:v>75.572599999999994</c:v>
                </c:pt>
                <c:pt idx="7">
                  <c:v>47.438499999999998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31-4C00-B9AB-A564F53491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flameuniversity (FLAME University)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0.3196</c:v>
                </c:pt>
                <c:pt idx="1">
                  <c:v>18.421099999999999</c:v>
                </c:pt>
                <c:pt idx="2">
                  <c:v>41.666699999999999</c:v>
                </c:pt>
                <c:pt idx="3">
                  <c:v>9.0908999999999995</c:v>
                </c:pt>
                <c:pt idx="4">
                  <c:v>21.311499999999999</c:v>
                </c:pt>
                <c:pt idx="5">
                  <c:v>0.3024</c:v>
                </c:pt>
                <c:pt idx="6">
                  <c:v>80.437899999999999</c:v>
                </c:pt>
                <c:pt idx="7">
                  <c:v>11.0238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31-4C00-B9AB-A564F5349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181448"/>
        <c:axId val="278180464"/>
      </c:radarChart>
      <c:catAx>
        <c:axId val="27818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80464"/>
        <c:crosses val="autoZero"/>
        <c:auto val="1"/>
        <c:lblAlgn val="ctr"/>
        <c:lblOffset val="100"/>
        <c:noMultiLvlLbl val="0"/>
      </c:catAx>
      <c:valAx>
        <c:axId val="27818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8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AB34F-98AD-4AB0-9E9C-5A187491D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B90996-BAD4-4241-9EF9-D46574A6D8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0318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B001E-2326-4EE9-BA1B-CB6C770857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25B4A-ABBA-41C0-BCF7-A8BCEB787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664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Radar</dc:title>
  <dc:creator>Administrator</dc:creator>
  <cp:lastModifiedBy>Administrator</cp:lastModifiedBy>
  <cp:revision>1</cp:revision>
  <dcterms:created xsi:type="dcterms:W3CDTF">2018-03-07T11:47:37Z</dcterms:created>
  <dcterms:modified xsi:type="dcterms:W3CDTF">2018-03-07T11:47:41Z</dcterms:modified>
</cp:coreProperties>
</file>