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harvard (Harvard University)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extLst>
            <c:ext xmlns:c16="http://schemas.microsoft.com/office/drawing/2014/chart" uri="{C3380CC4-5D6E-409C-BE32-E72D297353CC}">
              <c16:uniqueId val="{00000000-3643-48D3-9A54-A7CAD73E095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Sheet1!$C$2:$C$9</c:f>
            </c:numRef>
          </c:val>
          <c:extLst>
            <c:ext xmlns:c16="http://schemas.microsoft.com/office/drawing/2014/chart" uri="{C3380CC4-5D6E-409C-BE32-E72D297353CC}">
              <c16:uniqueId val="{00000001-3643-48D3-9A54-A7CAD73E095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Sheet1!$D$2:$D$9</c:f>
            </c:numRef>
          </c:val>
          <c:extLst>
            <c:ext xmlns:c16="http://schemas.microsoft.com/office/drawing/2014/chart" uri="{C3380CC4-5D6E-409C-BE32-E72D297353CC}">
              <c16:uniqueId val="{00000002-3643-48D3-9A54-A7CAD73E095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Sheet1!$E$2:$E$9</c:f>
            </c:numRef>
          </c:val>
          <c:extLst>
            <c:ext xmlns:c16="http://schemas.microsoft.com/office/drawing/2014/chart" uri="{C3380CC4-5D6E-409C-BE32-E72D297353CC}">
              <c16:uniqueId val="{00000003-3643-48D3-9A54-A7CAD73E095B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Sheet1!$F$2:$F$9</c:f>
            </c:numRef>
          </c:val>
          <c:extLst>
            <c:ext xmlns:c16="http://schemas.microsoft.com/office/drawing/2014/chart" uri="{C3380CC4-5D6E-409C-BE32-E72D297353CC}">
              <c16:uniqueId val="{00000004-3643-48D3-9A54-A7CAD73E09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8629968"/>
        <c:axId val="358630952"/>
      </c:radarChart>
      <c:catAx>
        <c:axId val="358629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630952"/>
        <c:crosses val="autoZero"/>
        <c:auto val="1"/>
        <c:lblAlgn val="ctr"/>
        <c:lblOffset val="100"/>
        <c:noMultiLvlLbl val="0"/>
      </c:catAx>
      <c:valAx>
        <c:axId val="358630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62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9C71F-F922-4DD3-8603-EE5C7F391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3ECD47-FE30-4DE4-86BC-BBAE7F0499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9555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B3C93-6EDE-44E5-876E-F424AD0B75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0CB5D-DD29-4F82-86C7-F424ED10E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7658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Radar</dc:title>
  <dc:creator>Administrator</dc:creator>
  <cp:lastModifiedBy>Administrator</cp:lastModifiedBy>
  <cp:revision>1</cp:revision>
  <dcterms:created xsi:type="dcterms:W3CDTF">2018-03-07T11:45:06Z</dcterms:created>
  <dcterms:modified xsi:type="dcterms:W3CDTF">2018-03-07T11:45:10Z</dcterms:modified>
</cp:coreProperties>
</file>