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C00F-62EF-4919-B109-F4B9857A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8EF67-2A44-480E-9A13-1DEB01DC8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664524"/>
              </p:ext>
            </p:extLst>
          </p:nvPr>
        </p:nvGraphicFramePr>
        <p:xfrm>
          <a:off x="457200" y="1731963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70121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833256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374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55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56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696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148952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40301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810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318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54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stanford (Stanford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27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harvard (Harvard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8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azimpremjiuniv (AzimPremjiUniv)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8.7942%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2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ashokauniv (Ashoka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6.8509%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8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flameuniversity (FLAME University)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78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AC447-22E6-4B18-B3E0-F7D1EB547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703199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2018-03-07T11:44:51Z</dcterms:created>
  <dcterms:modified xsi:type="dcterms:W3CDTF">2018-03-07T11:45:03Z</dcterms:modified>
</cp:coreProperties>
</file>