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74DC3-D5F1-4222-8F28-9415E27CB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F4BB08-958C-40B0-B0DC-6DEA23A8F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846966"/>
              </p:ext>
            </p:extLst>
          </p:nvPr>
        </p:nvGraphicFramePr>
        <p:xfrm>
          <a:off x="457200" y="1731963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17055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329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6237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3062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5761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5066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794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554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8659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2185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8181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0738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463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2276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75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@Harvard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8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@Stanford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108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@azimpremjiuniv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85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@AshokaUniv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63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@FLAMEUniversity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486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7D055-B60B-40F2-A26C-0081A3CB97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816271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2018-03-07T11:36:53Z</dcterms:created>
  <dcterms:modified xsi:type="dcterms:W3CDTF">2018-03-07T11:37:13Z</dcterms:modified>
</cp:coreProperties>
</file>